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71" r:id="rId1"/>
    <p:sldMasterId id="2147484841" r:id="rId2"/>
    <p:sldMasterId id="2147484750" r:id="rId3"/>
    <p:sldMasterId id="2147484547" r:id="rId4"/>
    <p:sldMasterId id="2147484756" r:id="rId5"/>
    <p:sldMasterId id="2147484738" r:id="rId6"/>
  </p:sldMasterIdLst>
  <p:notesMasterIdLst>
    <p:notesMasterId r:id="rId78"/>
  </p:notesMasterIdLst>
  <p:handoutMasterIdLst>
    <p:handoutMasterId r:id="rId79"/>
  </p:handoutMasterIdLst>
  <p:sldIdLst>
    <p:sldId id="438" r:id="rId7"/>
    <p:sldId id="342" r:id="rId8"/>
    <p:sldId id="343" r:id="rId9"/>
    <p:sldId id="440" r:id="rId10"/>
    <p:sldId id="344" r:id="rId11"/>
    <p:sldId id="345" r:id="rId12"/>
    <p:sldId id="346" r:id="rId13"/>
    <p:sldId id="348" r:id="rId14"/>
    <p:sldId id="351" r:id="rId15"/>
    <p:sldId id="355" r:id="rId16"/>
    <p:sldId id="359" r:id="rId17"/>
    <p:sldId id="361" r:id="rId18"/>
    <p:sldId id="362" r:id="rId19"/>
    <p:sldId id="363" r:id="rId20"/>
    <p:sldId id="364" r:id="rId21"/>
    <p:sldId id="366" r:id="rId22"/>
    <p:sldId id="367" r:id="rId23"/>
    <p:sldId id="368" r:id="rId24"/>
    <p:sldId id="370" r:id="rId25"/>
    <p:sldId id="371" r:id="rId26"/>
    <p:sldId id="369" r:id="rId27"/>
    <p:sldId id="372" r:id="rId28"/>
    <p:sldId id="373" r:id="rId29"/>
    <p:sldId id="375" r:id="rId30"/>
    <p:sldId id="376" r:id="rId31"/>
    <p:sldId id="377" r:id="rId32"/>
    <p:sldId id="378" r:id="rId33"/>
    <p:sldId id="379" r:id="rId34"/>
    <p:sldId id="381" r:id="rId35"/>
    <p:sldId id="380" r:id="rId36"/>
    <p:sldId id="382" r:id="rId37"/>
    <p:sldId id="383" r:id="rId38"/>
    <p:sldId id="384" r:id="rId39"/>
    <p:sldId id="385" r:id="rId40"/>
    <p:sldId id="387" r:id="rId41"/>
    <p:sldId id="389" r:id="rId42"/>
    <p:sldId id="441" r:id="rId43"/>
    <p:sldId id="388" r:id="rId44"/>
    <p:sldId id="442" r:id="rId45"/>
    <p:sldId id="443" r:id="rId46"/>
    <p:sldId id="394" r:id="rId47"/>
    <p:sldId id="395" r:id="rId48"/>
    <p:sldId id="444" r:id="rId49"/>
    <p:sldId id="400" r:id="rId50"/>
    <p:sldId id="396" r:id="rId51"/>
    <p:sldId id="398" r:id="rId52"/>
    <p:sldId id="403" r:id="rId53"/>
    <p:sldId id="446" r:id="rId54"/>
    <p:sldId id="447" r:id="rId55"/>
    <p:sldId id="449" r:id="rId56"/>
    <p:sldId id="451" r:id="rId57"/>
    <p:sldId id="452" r:id="rId58"/>
    <p:sldId id="408" r:id="rId59"/>
    <p:sldId id="409" r:id="rId60"/>
    <p:sldId id="410" r:id="rId61"/>
    <p:sldId id="411" r:id="rId62"/>
    <p:sldId id="412" r:id="rId63"/>
    <p:sldId id="413" r:id="rId64"/>
    <p:sldId id="415" r:id="rId65"/>
    <p:sldId id="421" r:id="rId66"/>
    <p:sldId id="423" r:id="rId67"/>
    <p:sldId id="426" r:id="rId68"/>
    <p:sldId id="427" r:id="rId69"/>
    <p:sldId id="428" r:id="rId70"/>
    <p:sldId id="430" r:id="rId71"/>
    <p:sldId id="432" r:id="rId72"/>
    <p:sldId id="429" r:id="rId73"/>
    <p:sldId id="433" r:id="rId74"/>
    <p:sldId id="434" r:id="rId75"/>
    <p:sldId id="453" r:id="rId76"/>
    <p:sldId id="437" r:id="rId77"/>
  </p:sldIdLst>
  <p:sldSz cx="24382413" cy="13716000"/>
  <p:notesSz cx="6858000" cy="9144000"/>
  <p:embeddedFontLst>
    <p:embeddedFont>
      <p:font typeface="Cambria Math" panose="02040503050406030204" pitchFamily="18" charset="0"/>
      <p:regular r:id="rId80"/>
    </p:embeddedFont>
    <p:embeddedFont>
      <p:font typeface="JetBrains Mono" panose="02000009000000000000" pitchFamily="49" charset="0"/>
      <p:regular r:id="rId81"/>
      <p:bold r:id="rId82"/>
      <p:italic r:id="rId83"/>
      <p:boldItalic r:id="rId84"/>
    </p:embeddedFont>
    <p:embeddedFont>
      <p:font typeface="YS Text Bold" pitchFamily="2" charset="77"/>
      <p:bold r:id="rId85"/>
      <p:italic r:id="rId86"/>
      <p:boldItalic r:id="rId87"/>
    </p:embeddedFont>
    <p:embeddedFont>
      <p:font typeface="YS Text Regular" pitchFamily="2" charset="77"/>
      <p:regular r:id="rId88"/>
      <p:italic r:id="rId8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FA87269-F5C4-4AC1-A135-31A7B752F9B0}">
          <p14:sldIdLst>
            <p14:sldId id="438"/>
            <p14:sldId id="342"/>
            <p14:sldId id="343"/>
            <p14:sldId id="440"/>
            <p14:sldId id="344"/>
            <p14:sldId id="345"/>
            <p14:sldId id="346"/>
            <p14:sldId id="348"/>
            <p14:sldId id="351"/>
            <p14:sldId id="355"/>
            <p14:sldId id="359"/>
            <p14:sldId id="361"/>
            <p14:sldId id="362"/>
            <p14:sldId id="363"/>
            <p14:sldId id="364"/>
            <p14:sldId id="366"/>
            <p14:sldId id="367"/>
            <p14:sldId id="368"/>
            <p14:sldId id="370"/>
            <p14:sldId id="371"/>
            <p14:sldId id="369"/>
            <p14:sldId id="372"/>
            <p14:sldId id="373"/>
            <p14:sldId id="375"/>
            <p14:sldId id="376"/>
            <p14:sldId id="377"/>
            <p14:sldId id="378"/>
            <p14:sldId id="379"/>
            <p14:sldId id="381"/>
            <p14:sldId id="380"/>
            <p14:sldId id="382"/>
            <p14:sldId id="383"/>
            <p14:sldId id="384"/>
            <p14:sldId id="385"/>
            <p14:sldId id="387"/>
            <p14:sldId id="389"/>
            <p14:sldId id="441"/>
            <p14:sldId id="388"/>
            <p14:sldId id="442"/>
            <p14:sldId id="443"/>
            <p14:sldId id="394"/>
            <p14:sldId id="395"/>
            <p14:sldId id="444"/>
            <p14:sldId id="400"/>
            <p14:sldId id="396"/>
            <p14:sldId id="398"/>
            <p14:sldId id="403"/>
            <p14:sldId id="446"/>
            <p14:sldId id="447"/>
            <p14:sldId id="449"/>
            <p14:sldId id="451"/>
            <p14:sldId id="452"/>
            <p14:sldId id="408"/>
            <p14:sldId id="409"/>
            <p14:sldId id="410"/>
            <p14:sldId id="411"/>
            <p14:sldId id="412"/>
            <p14:sldId id="413"/>
            <p14:sldId id="415"/>
            <p14:sldId id="421"/>
            <p14:sldId id="423"/>
            <p14:sldId id="426"/>
            <p14:sldId id="427"/>
            <p14:sldId id="428"/>
            <p14:sldId id="430"/>
            <p14:sldId id="432"/>
            <p14:sldId id="429"/>
            <p14:sldId id="433"/>
            <p14:sldId id="434"/>
            <p14:sldId id="453"/>
            <p14:sldId id="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433" userDrawn="1">
          <p15:clr>
            <a:srgbClr val="F26B43"/>
          </p15:clr>
        </p15:guide>
        <p15:guide id="2" pos="6409" userDrawn="1">
          <p15:clr>
            <a:srgbClr val="A4A3A4"/>
          </p15:clr>
        </p15:guide>
        <p15:guide id="3" orient="horz" pos="8062" userDrawn="1">
          <p15:clr>
            <a:srgbClr val="A4A3A4"/>
          </p15:clr>
        </p15:guide>
        <p15:guide id="4" orient="horz" pos="7926" userDrawn="1">
          <p15:clr>
            <a:srgbClr val="A4A3A4"/>
          </p15:clr>
        </p15:guide>
        <p15:guide id="5" orient="horz" pos="76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ena Klimova" initials="EK" lastIdx="43" clrIdx="0">
    <p:extLst>
      <p:ext uri="{19B8F6BF-5375-455C-9EA6-DF929625EA0E}">
        <p15:presenceInfo xmlns:p15="http://schemas.microsoft.com/office/powerpoint/2012/main" userId="S::lena-klimova@yandex-team.ru::2feb9fab-5425-4069-8cd7-4a6c29cb8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C77"/>
    <a:srgbClr val="1B1B1B"/>
    <a:srgbClr val="898993"/>
    <a:srgbClr val="BDBDBD"/>
    <a:srgbClr val="E9FBF6"/>
    <a:srgbClr val="D9FFDC"/>
    <a:srgbClr val="E6F3FE"/>
    <a:srgbClr val="D4E9FD"/>
    <a:srgbClr val="8DC5FA"/>
    <a:srgbClr val="B4B4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16" autoAdjust="0"/>
    <p:restoredTop sz="96272" autoAdjust="0"/>
  </p:normalViewPr>
  <p:slideViewPr>
    <p:cSldViewPr snapToGrid="0" showGuides="1">
      <p:cViewPr varScale="1">
        <p:scale>
          <a:sx n="60" d="100"/>
          <a:sy n="60" d="100"/>
        </p:scale>
        <p:origin x="688" y="192"/>
      </p:cViewPr>
      <p:guideLst>
        <p:guide orient="horz" pos="4433"/>
        <p:guide pos="6409"/>
        <p:guide orient="horz" pos="8062"/>
        <p:guide orient="horz" pos="7926"/>
        <p:guide orient="horz" pos="760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22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90" Type="http://schemas.openxmlformats.org/officeDocument/2006/relationships/commentAuthors" Target="commentAuthor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font" Target="fonts/font8.fntdata"/><Relationship Id="rId61" Type="http://schemas.openxmlformats.org/officeDocument/2006/relationships/slide" Target="slides/slide55.xml"/><Relationship Id="rId82" Type="http://schemas.openxmlformats.org/officeDocument/2006/relationships/font" Target="fonts/font3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413165C-8CDF-9162-46DD-ED916956AB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YS Text Regular" pitchFamily="2" charset="-52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D49634-0AD5-2EA5-12AD-741E5BD810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46B67-90C1-4E80-8C56-430703F25BC0}" type="datetimeFigureOut">
              <a:rPr lang="ru-RU" smtClean="0">
                <a:latin typeface="YS Text Regular" pitchFamily="2" charset="-52"/>
              </a:rPr>
              <a:t>19.10.2025</a:t>
            </a:fld>
            <a:endParaRPr lang="ru-RU" dirty="0">
              <a:latin typeface="YS Text Regular" pitchFamily="2" charset="-52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E499CD4-D0CD-0289-22DC-8540B13B06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YS Text Regular" pitchFamily="2" charset="-52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F3617C-EB1F-2394-776A-609019613B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0C489-DC28-42B9-AF5E-C3CB76C6D4C3}" type="slidenum">
              <a:rPr lang="ru-RU" smtClean="0">
                <a:latin typeface="YS Text Regular" pitchFamily="2" charset="-52"/>
              </a:rPr>
              <a:t>‹#›</a:t>
            </a:fld>
            <a:endParaRPr lang="ru-RU" dirty="0">
              <a:latin typeface="YS Text Regular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4483240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YS Text Regular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YS Text Regular" pitchFamily="2" charset="-52"/>
              </a:defRPr>
            </a:lvl1pPr>
          </a:lstStyle>
          <a:p>
            <a:fld id="{DB4856F2-F4F2-48C0-982E-FF15BE125B35}" type="datetimeFigureOut">
              <a:rPr lang="ru-RU" smtClean="0"/>
              <a:pPr/>
              <a:t>19.10.2025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YS Text Regular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YS Text Regular" pitchFamily="2" charset="-52"/>
              </a:defRPr>
            </a:lvl1pPr>
          </a:lstStyle>
          <a:p>
            <a:fld id="{62DD3B83-5843-47DF-90DF-A96DE42A23B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135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YS Text Regular" pitchFamily="2" charset="-5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YS Text Regular" pitchFamily="2" charset="-5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YS Text Regular" pitchFamily="2" charset="-5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YS Text Regular" pitchFamily="2" charset="-5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YS Text Regular" pitchFamily="2" charset="-5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. Коротк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снимок экрана, свет, фиолетов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4E9E71A-9AC5-BAFB-CB41-414E7CCBF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414713" y="0"/>
            <a:ext cx="20967700" cy="13716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581938" cy="407828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Короткое 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D856479C-16A4-514D-3D6A-F3D6ACBCDB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664238" cy="181610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2" name="Рисунок 13">
            <a:extLst>
              <a:ext uri="{FF2B5EF4-FFF2-40B4-BE49-F238E27FC236}">
                <a16:creationId xmlns:a16="http://schemas.microsoft.com/office/drawing/2014/main" id="{5FCAA8DC-4309-3C0D-35E0-1BE3A3F652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905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A1FC1C0-987F-A3DC-1D6B-64BEB44CC2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1013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069E992D-FD73-68AB-5DFF-40E6EF8EC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013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DF01A76-9A2E-0241-D089-A07FBA320D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425577" y="917575"/>
            <a:ext cx="1261425" cy="126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6723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Разделите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/>
        </p:nvSpPr>
        <p:spPr>
          <a:xfrm>
            <a:off x="918125" y="927742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accent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827715F7-6364-BC92-AD63-21F985860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08038" y="1422399"/>
            <a:ext cx="10364495" cy="108839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bg2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63913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ED3623-5DA7-9E17-AA1A-F3276B59C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294313" cy="1357313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Рисунок 9">
            <a:extLst>
              <a:ext uri="{FF2B5EF4-FFF2-40B4-BE49-F238E27FC236}">
                <a16:creationId xmlns:a16="http://schemas.microsoft.com/office/drawing/2014/main" id="{2FA509F2-9B36-624D-827F-7F9981ADBB60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146103" y="904912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0D2127D-B51D-597C-215B-88059A0CE4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69885" y="4631294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307F91C8-EA68-CB0D-8D18-5587115E8A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9885" y="5252007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5" name="Текст 9">
            <a:extLst>
              <a:ext uri="{FF2B5EF4-FFF2-40B4-BE49-F238E27FC236}">
                <a16:creationId xmlns:a16="http://schemas.microsoft.com/office/drawing/2014/main" id="{A27C1E5E-47E7-EEEB-2098-B52F1569A8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1754" y="4631294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BC747126-0686-E3B6-4531-6BBAB78F97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21754" y="5252007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8" name="Текст 9">
            <a:extLst>
              <a:ext uri="{FF2B5EF4-FFF2-40B4-BE49-F238E27FC236}">
                <a16:creationId xmlns:a16="http://schemas.microsoft.com/office/drawing/2014/main" id="{A2706436-9216-6246-1585-66257F6DC5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39040" y="4631294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919DD9C-5A2F-FD58-2FB8-53EDF8A1C3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639040" y="5252007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Рисунок 9">
            <a:extLst>
              <a:ext uri="{FF2B5EF4-FFF2-40B4-BE49-F238E27FC236}">
                <a16:creationId xmlns:a16="http://schemas.microsoft.com/office/drawing/2014/main" id="{48BEF825-E74F-C4EB-F5BA-2E130C1956E0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3392571" y="904912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3" name="Рисунок 9">
            <a:extLst>
              <a:ext uri="{FF2B5EF4-FFF2-40B4-BE49-F238E27FC236}">
                <a16:creationId xmlns:a16="http://schemas.microsoft.com/office/drawing/2014/main" id="{8C1C25F6-59BB-BDD6-2E10-3CA4F79A778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18639040" y="904912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3A7AEA91-ADB2-8D59-E789-4E88FCF6B81B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B98112F5-2983-5781-123A-E505215824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54757" y="10498667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032E252E-3264-F732-2079-B125CD25D7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54757" y="11119380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681E0164-759C-4C0B-AEDB-7F9FFBAC6B8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406626" y="10498667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54D5A230-7ADA-86F7-8FCA-4C6A3972353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3406626" y="11119380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9">
            <a:extLst>
              <a:ext uri="{FF2B5EF4-FFF2-40B4-BE49-F238E27FC236}">
                <a16:creationId xmlns:a16="http://schemas.microsoft.com/office/drawing/2014/main" id="{5BA27243-3B7A-6E8A-5ABA-175AC230581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623912" y="10498667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E8325743-23F8-8770-D1A9-5C9C1915585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623912" y="11119380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4" name="Рисунок 9">
            <a:extLst>
              <a:ext uri="{FF2B5EF4-FFF2-40B4-BE49-F238E27FC236}">
                <a16:creationId xmlns:a16="http://schemas.microsoft.com/office/drawing/2014/main" id="{BE3D7CBA-E3DE-53C1-796D-EC86E8C8D80E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8126413" y="6815698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25" name="Рисунок 9">
            <a:extLst>
              <a:ext uri="{FF2B5EF4-FFF2-40B4-BE49-F238E27FC236}">
                <a16:creationId xmlns:a16="http://schemas.microsoft.com/office/drawing/2014/main" id="{A896D87A-D794-6094-CD36-BC9675BE4985}"/>
              </a:ext>
            </a:extLst>
          </p:cNvPr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13372881" y="6815698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26" name="Рисунок 9">
            <a:extLst>
              <a:ext uri="{FF2B5EF4-FFF2-40B4-BE49-F238E27FC236}">
                <a16:creationId xmlns:a16="http://schemas.microsoft.com/office/drawing/2014/main" id="{6689FBD9-56A4-4FDA-CDA7-450D90EE659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8619350" y="6815698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9A4A1A3-E8DC-4128-D8EE-B10AA38B607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14400" y="4554538"/>
            <a:ext cx="5751513" cy="727233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5" name="12.png" descr="12.png">
            <a:extLst>
              <a:ext uri="{FF2B5EF4-FFF2-40B4-BE49-F238E27FC236}">
                <a16:creationId xmlns:a16="http://schemas.microsoft.com/office/drawing/2014/main" id="{A92A53E7-C291-5C89-C83E-AC023AFCDF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73712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Текст 31">
            <a:extLst>
              <a:ext uri="{FF2B5EF4-FFF2-40B4-BE49-F238E27FC236}">
                <a16:creationId xmlns:a16="http://schemas.microsoft.com/office/drawing/2014/main" id="{BC4C285A-FA04-8A69-DBC2-16E0DA9428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4240" y="3168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40" name="Текст 31">
            <a:extLst>
              <a:ext uri="{FF2B5EF4-FFF2-40B4-BE49-F238E27FC236}">
                <a16:creationId xmlns:a16="http://schemas.microsoft.com/office/drawing/2014/main" id="{18189810-65B0-F02B-7A1A-8206E53CB6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4240" y="50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42" name="Текст 31">
            <a:extLst>
              <a:ext uri="{FF2B5EF4-FFF2-40B4-BE49-F238E27FC236}">
                <a16:creationId xmlns:a16="http://schemas.microsoft.com/office/drawing/2014/main" id="{155FCA2E-583E-192A-5E49-3C0F874A01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4240" y="68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44" name="Текст 31">
            <a:extLst>
              <a:ext uri="{FF2B5EF4-FFF2-40B4-BE49-F238E27FC236}">
                <a16:creationId xmlns:a16="http://schemas.microsoft.com/office/drawing/2014/main" id="{FD36AA81-3592-AE85-65CA-729D94799A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4240" y="86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B489E97F-148E-8321-D309-1578190A8F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013" y="2986317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46" name="Текст 31">
            <a:extLst>
              <a:ext uri="{FF2B5EF4-FFF2-40B4-BE49-F238E27FC236}">
                <a16:creationId xmlns:a16="http://schemas.microsoft.com/office/drawing/2014/main" id="{82153FCC-049E-8D47-1BFE-85A590A8DB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9011" y="3168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5C37B027-49CE-5982-A53C-F1023BD1DC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19013" y="4824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07</a:t>
            </a:r>
          </a:p>
        </p:txBody>
      </p:sp>
      <p:sp>
        <p:nvSpPr>
          <p:cNvPr id="48" name="Текст 31">
            <a:extLst>
              <a:ext uri="{FF2B5EF4-FFF2-40B4-BE49-F238E27FC236}">
                <a16:creationId xmlns:a16="http://schemas.microsoft.com/office/drawing/2014/main" id="{0B75885C-D2B2-1E3B-9E41-0AE4B3DCAC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09011" y="50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9" name="Текст 29">
            <a:extLst>
              <a:ext uri="{FF2B5EF4-FFF2-40B4-BE49-F238E27FC236}">
                <a16:creationId xmlns:a16="http://schemas.microsoft.com/office/drawing/2014/main" id="{1B8E71F5-B793-807A-DCE9-37230CF4CF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419013" y="6642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08</a:t>
            </a:r>
          </a:p>
        </p:txBody>
      </p:sp>
      <p:sp>
        <p:nvSpPr>
          <p:cNvPr id="50" name="Текст 31">
            <a:extLst>
              <a:ext uri="{FF2B5EF4-FFF2-40B4-BE49-F238E27FC236}">
                <a16:creationId xmlns:a16="http://schemas.microsoft.com/office/drawing/2014/main" id="{FDE9DD1A-22B7-6AD1-9037-2A6D2CE322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09011" y="68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51" name="Текст 29">
            <a:extLst>
              <a:ext uri="{FF2B5EF4-FFF2-40B4-BE49-F238E27FC236}">
                <a16:creationId xmlns:a16="http://schemas.microsoft.com/office/drawing/2014/main" id="{1CDA999A-31B4-AEB8-F3D3-25E971290D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013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09</a:t>
            </a:r>
          </a:p>
        </p:txBody>
      </p:sp>
      <p:sp>
        <p:nvSpPr>
          <p:cNvPr id="52" name="Текст 31">
            <a:extLst>
              <a:ext uri="{FF2B5EF4-FFF2-40B4-BE49-F238E27FC236}">
                <a16:creationId xmlns:a16="http://schemas.microsoft.com/office/drawing/2014/main" id="{73FC580E-0590-BFD3-0875-0C2CD30EE1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909011" y="86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8" name="Текст 29">
            <a:extLst>
              <a:ext uri="{FF2B5EF4-FFF2-40B4-BE49-F238E27FC236}">
                <a16:creationId xmlns:a16="http://schemas.microsoft.com/office/drawing/2014/main" id="{B830E915-4E1E-D19E-6A87-748CCC92F4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0000" y="102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9" name="Текст 31">
            <a:extLst>
              <a:ext uri="{FF2B5EF4-FFF2-40B4-BE49-F238E27FC236}">
                <a16:creationId xmlns:a16="http://schemas.microsoft.com/office/drawing/2014/main" id="{14F33771-0296-E62E-5812-8E07403FC9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03795" y="104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C606F414-E89B-25BF-46CC-4610C3068A8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419013" y="102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10</a:t>
            </a:r>
          </a:p>
        </p:txBody>
      </p:sp>
      <p:sp>
        <p:nvSpPr>
          <p:cNvPr id="11" name="Текст 31">
            <a:extLst>
              <a:ext uri="{FF2B5EF4-FFF2-40B4-BE49-F238E27FC236}">
                <a16:creationId xmlns:a16="http://schemas.microsoft.com/office/drawing/2014/main" id="{C06E5ABD-771F-DF03-AF21-797C83EE34B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909011" y="104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A38BE8-E196-CC80-8380-17572FA60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8A2572-AAA7-6BD7-6255-1B5DAF83387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29">
            <a:extLst>
              <a:ext uri="{FF2B5EF4-FFF2-40B4-BE49-F238E27FC236}">
                <a16:creationId xmlns:a16="http://schemas.microsoft.com/office/drawing/2014/main" id="{ED381CED-5926-6002-7F81-F1E46F9A76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2988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6" name="Текст 29">
            <a:extLst>
              <a:ext uri="{FF2B5EF4-FFF2-40B4-BE49-F238E27FC236}">
                <a16:creationId xmlns:a16="http://schemas.microsoft.com/office/drawing/2014/main" id="{76914C9B-6284-E012-2F0C-AD20A1A5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82446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7" name="Текст 29">
            <a:extLst>
              <a:ext uri="{FF2B5EF4-FFF2-40B4-BE49-F238E27FC236}">
                <a16:creationId xmlns:a16="http://schemas.microsoft.com/office/drawing/2014/main" id="{8E31D40D-074A-3A7A-3B2D-BB3E4BDD97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6642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B5A6048E-4072-6D27-8037-C43A7BAB81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pic>
        <p:nvPicPr>
          <p:cNvPr id="2" name="12.png" descr="12.png">
            <a:extLst>
              <a:ext uri="{FF2B5EF4-FFF2-40B4-BE49-F238E27FC236}">
                <a16:creationId xmlns:a16="http://schemas.microsoft.com/office/drawing/2014/main" id="{366BBDE0-7F3A-B34B-9FCF-256D95AD8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4647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 2. Длинные описания раздел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A7E1DE3-7C21-970B-3AFD-BB1A94134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2988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BC4C285A-FA04-8A69-DBC2-16E0DA9428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2994" y="3168000"/>
            <a:ext cx="20447551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Первый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800CA1C-EC2B-2863-048E-DC03A8BBE0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82446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0" name="Текст 31">
            <a:extLst>
              <a:ext uri="{FF2B5EF4-FFF2-40B4-BE49-F238E27FC236}">
                <a16:creationId xmlns:a16="http://schemas.microsoft.com/office/drawing/2014/main" id="{18189810-65B0-F02B-7A1A-8206E53CB6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2994" y="5004000"/>
            <a:ext cx="20447551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Второй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1A46992-8F6F-C4DD-FB5F-763EE1B3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6642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2" name="Текст 31">
            <a:extLst>
              <a:ext uri="{FF2B5EF4-FFF2-40B4-BE49-F238E27FC236}">
                <a16:creationId xmlns:a16="http://schemas.microsoft.com/office/drawing/2014/main" id="{155FCA2E-583E-192A-5E49-3C0F874A01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2994" y="6804000"/>
            <a:ext cx="20447551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Третий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AF01A7D1-EC7F-BBA6-5A41-B0315E53C5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4" name="Текст 31">
            <a:extLst>
              <a:ext uri="{FF2B5EF4-FFF2-40B4-BE49-F238E27FC236}">
                <a16:creationId xmlns:a16="http://schemas.microsoft.com/office/drawing/2014/main" id="{FD36AA81-3592-AE85-65CA-729D94799A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94" y="8604000"/>
            <a:ext cx="20447551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Четвёртый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8CDADD99-CBE1-E3F3-E177-0B35382EF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0000" y="102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18" name="Текст 31">
            <a:extLst>
              <a:ext uri="{FF2B5EF4-FFF2-40B4-BE49-F238E27FC236}">
                <a16:creationId xmlns:a16="http://schemas.microsoft.com/office/drawing/2014/main" id="{4E699E0B-8CEC-44D2-54BB-F2C899D1AC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94" y="10404000"/>
            <a:ext cx="20447551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Пятый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1D9D25-AEDD-D8BE-65A7-8656BC395A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1BADE26-768B-A0E7-A63B-A74CEC83808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" name="12.png" descr="12.png">
            <a:extLst>
              <a:ext uri="{FF2B5EF4-FFF2-40B4-BE49-F238E27FC236}">
                <a16:creationId xmlns:a16="http://schemas.microsoft.com/office/drawing/2014/main" id="{9D462969-6EDE-2DBA-BC5A-CCA5639EC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0037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 3 +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B1D08228-C7AF-872F-9995-D4AA4448A10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2419013" y="2728913"/>
            <a:ext cx="11049000" cy="9072562"/>
          </a:xfrm>
          <a:prstGeom prst="roundRect">
            <a:avLst>
              <a:gd name="adj" fmla="val 5316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43E4ECD-25D2-D864-E087-29BBD4526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2" name="Текст 31">
            <a:extLst>
              <a:ext uri="{FF2B5EF4-FFF2-40B4-BE49-F238E27FC236}">
                <a16:creationId xmlns:a16="http://schemas.microsoft.com/office/drawing/2014/main" id="{1E06860A-80E4-C22D-4B4F-22F0C2AF73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2995" y="3168000"/>
            <a:ext cx="9085643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Первый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Текст 31">
            <a:extLst>
              <a:ext uri="{FF2B5EF4-FFF2-40B4-BE49-F238E27FC236}">
                <a16:creationId xmlns:a16="http://schemas.microsoft.com/office/drawing/2014/main" id="{B5EC6BE7-B874-5818-51A2-3EA6B8A51F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2995" y="5004000"/>
            <a:ext cx="9085643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Второй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Текст 31">
            <a:extLst>
              <a:ext uri="{FF2B5EF4-FFF2-40B4-BE49-F238E27FC236}">
                <a16:creationId xmlns:a16="http://schemas.microsoft.com/office/drawing/2014/main" id="{989725CD-2E95-3A4D-F70D-3CD8DEFA18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2995" y="6804000"/>
            <a:ext cx="9085643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Третий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Текст 31">
            <a:extLst>
              <a:ext uri="{FF2B5EF4-FFF2-40B4-BE49-F238E27FC236}">
                <a16:creationId xmlns:a16="http://schemas.microsoft.com/office/drawing/2014/main" id="{279D8385-B366-02B0-3485-3FAA77CBDA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95" y="8604000"/>
            <a:ext cx="9085643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Четвёртый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8642073-60B5-8F41-715D-8BF1BB8B79C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272C8058-EE2D-F552-42DE-95377778F4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2988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E4CA6350-A274-7BF9-DDCD-909E3276B3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82446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4E8CB8E6-D4A3-E447-15EF-7672B0B16D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6642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0116FCA0-55C2-5AB2-DDFB-2D786301F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pic>
        <p:nvPicPr>
          <p:cNvPr id="7" name="12.png" descr="12.png">
            <a:extLst>
              <a:ext uri="{FF2B5EF4-FFF2-40B4-BE49-F238E27FC236}">
                <a16:creationId xmlns:a16="http://schemas.microsoft.com/office/drawing/2014/main" id="{A25DA8DB-654C-71AC-03CA-50E022EEE1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534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3CD860-8EB1-2F70-E842-3C20478D15D5}"/>
              </a:ext>
            </a:extLst>
          </p:cNvPr>
          <p:cNvSpPr txBox="1"/>
          <p:nvPr/>
        </p:nvSpPr>
        <p:spPr>
          <a:xfrm>
            <a:off x="918125" y="917575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C249D00A-9A44-7FFD-72F2-2FEB4E3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8441" y="917575"/>
            <a:ext cx="21914092" cy="11367445"/>
          </a:xfrm>
          <a:prstGeom prst="roundRect">
            <a:avLst>
              <a:gd name="adj" fmla="val 4144"/>
            </a:avLst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Номер слайда 4">
            <a:extLst>
              <a:ext uri="{FF2B5EF4-FFF2-40B4-BE49-F238E27FC236}">
                <a16:creationId xmlns:a16="http://schemas.microsoft.com/office/drawing/2014/main" id="{DC02B304-16EE-CDD0-B896-3AC340A66C9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726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Разделите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99840D-E2B5-EB45-835E-4733A41668BF}"/>
              </a:ext>
            </a:extLst>
          </p:cNvPr>
          <p:cNvSpPr txBox="1"/>
          <p:nvPr/>
        </p:nvSpPr>
        <p:spPr>
          <a:xfrm>
            <a:off x="918125" y="917575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" name="Номер слайда 4">
            <a:extLst>
              <a:ext uri="{FF2B5EF4-FFF2-40B4-BE49-F238E27FC236}">
                <a16:creationId xmlns:a16="http://schemas.microsoft.com/office/drawing/2014/main" id="{7252CBE5-F3F6-F04F-FD7F-95B4D6820D6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3482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мыс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снимок экрана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43C0CB9-7D42-7ADA-2F4B-494B36949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31" y="857"/>
            <a:ext cx="24380951" cy="13714285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EB0E75-1A6B-CB46-687F-74C0AA15C9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78175"/>
            <a:ext cx="22553613" cy="771683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4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Крупная короткая важная фраза в две-три строки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165330A5-77BF-77B2-D4A4-456D1A804C4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D8ACAD-43CE-18EE-0FA7-D1837CC477B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30111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Важная мыс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FC5343D6-324B-BA5D-D55F-E6A07327F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4" y="0"/>
            <a:ext cx="24377640" cy="13716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EB0E75-1A6B-CB46-687F-74C0AA15C9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78175"/>
            <a:ext cx="22553613" cy="7716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14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Крупная короткая важная фраза в две-три строки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2E951B94-EE32-AC15-108E-2112A402E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A43F0453-5CBA-891A-1DF4-1374DDB77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98583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06B925D-C7DD-46C9-1A28-1627ED5AA0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31" y="857"/>
            <a:ext cx="24380951" cy="13714285"/>
          </a:xfrm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C78831FC-5E7A-64A1-1212-F05CE3CF78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1013" y="1502618"/>
            <a:ext cx="19177000" cy="9424146"/>
          </a:xfrm>
          <a:prstGeom prst="rect">
            <a:avLst/>
          </a:prstGeom>
        </p:spPr>
        <p:txBody>
          <a:bodyPr tIns="72000"/>
          <a:lstStyle>
            <a:lvl1pPr algn="l">
              <a:lnSpc>
                <a:spcPct val="80000"/>
              </a:lnSpc>
              <a:defRPr sz="13000">
                <a:latin typeface="+mj-lt"/>
              </a:defRPr>
            </a:lvl1pPr>
            <a:lvl2pPr>
              <a:defRPr sz="14000">
                <a:latin typeface="+mj-lt"/>
              </a:defRPr>
            </a:lvl2pPr>
            <a:lvl3pPr>
              <a:defRPr sz="14000">
                <a:latin typeface="+mj-lt"/>
              </a:defRPr>
            </a:lvl3pPr>
            <a:lvl4pPr>
              <a:defRPr sz="14000">
                <a:latin typeface="+mj-lt"/>
              </a:defRPr>
            </a:lvl4pPr>
            <a:lvl5pPr>
              <a:defRPr sz="14000">
                <a:latin typeface="+mj-lt"/>
              </a:defRPr>
            </a:lvl5pPr>
          </a:lstStyle>
          <a:p>
            <a:pPr lvl="0"/>
            <a:r>
              <a:rPr lang="ru-RU" dirty="0"/>
              <a:t>Цитата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60666-5218-4E2B-72A8-7AEA235AC822}"/>
              </a:ext>
            </a:extLst>
          </p:cNvPr>
          <p:cNvSpPr txBox="1"/>
          <p:nvPr/>
        </p:nvSpPr>
        <p:spPr>
          <a:xfrm>
            <a:off x="903765" y="-67403"/>
            <a:ext cx="2870567" cy="31400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ru-RU" sz="35000" dirty="0">
                <a:solidFill>
                  <a:schemeClr val="accent1"/>
                </a:solidFill>
                <a:latin typeface="+mj-lt"/>
              </a:rPr>
              <a:t>«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F90200C-CA7D-92C5-C766-EF64CCB8AD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91012" y="11259216"/>
            <a:ext cx="19176999" cy="705806"/>
          </a:xfrm>
          <a:prstGeom prst="rect">
            <a:avLst/>
          </a:prstGeom>
        </p:spPr>
        <p:txBody>
          <a:bodyPr anchor="b" anchorCtr="0"/>
          <a:lstStyle>
            <a:lvl1pPr algn="r">
              <a:defRPr sz="4400">
                <a:solidFill>
                  <a:schemeClr val="bg2"/>
                </a:solidFill>
                <a:latin typeface="+mn-lt"/>
              </a:defRPr>
            </a:lvl1pPr>
            <a:lvl2pPr>
              <a:defRPr sz="4800">
                <a:latin typeface="+mn-lt"/>
              </a:defRPr>
            </a:lvl2pPr>
            <a:lvl3pPr>
              <a:defRPr sz="4800">
                <a:latin typeface="+mn-lt"/>
              </a:defRPr>
            </a:lvl3pPr>
            <a:lvl4pPr>
              <a:defRPr sz="4800">
                <a:latin typeface="+mn-lt"/>
              </a:defRPr>
            </a:lvl4pPr>
            <a:lvl5pPr>
              <a:defRPr sz="4800">
                <a:latin typeface="+mn-lt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8AF914-94F1-5D8D-B278-7B9B312F22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6" name="12.png" descr="12.png">
            <a:extLst>
              <a:ext uri="{FF2B5EF4-FFF2-40B4-BE49-F238E27FC236}">
                <a16:creationId xmlns:a16="http://schemas.microsoft.com/office/drawing/2014/main" id="{8EAD44DC-50B2-8AFF-5FAA-C994AE4F11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6532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цифра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8">
            <a:extLst>
              <a:ext uri="{FF2B5EF4-FFF2-40B4-BE49-F238E27FC236}">
                <a16:creationId xmlns:a16="http://schemas.microsoft.com/office/drawing/2014/main" id="{DF9DAFC9-8644-993C-E618-168B4DCBA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30513" y="7358064"/>
            <a:ext cx="18719800" cy="4443412"/>
          </a:xfrm>
          <a:prstGeom prst="rect">
            <a:avLst/>
          </a:prstGeom>
        </p:spPr>
        <p:txBody>
          <a:bodyPr tIns="72000"/>
          <a:lstStyle>
            <a:lvl1pPr algn="ctr">
              <a:defRPr lang="ru-RU" sz="14000" kern="1200" dirty="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  <a:lvl2pPr>
              <a:defRPr sz="14000">
                <a:latin typeface="+mj-lt"/>
              </a:defRPr>
            </a:lvl2pPr>
            <a:lvl3pPr>
              <a:defRPr sz="14000">
                <a:latin typeface="+mj-lt"/>
              </a:defRPr>
            </a:lvl3pPr>
            <a:lvl4pPr>
              <a:defRPr sz="14000">
                <a:latin typeface="+mj-lt"/>
              </a:defRPr>
            </a:lvl4pPr>
            <a:lvl5pPr>
              <a:defRPr sz="14000">
                <a:latin typeface="+mj-lt"/>
              </a:defRPr>
            </a:lvl5pPr>
          </a:lstStyle>
          <a:p>
            <a:pPr marL="0" lvl="0" indent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важная цифра</a:t>
            </a:r>
          </a:p>
        </p:txBody>
      </p:sp>
      <p:sp>
        <p:nvSpPr>
          <p:cNvPr id="7" name="Заголовок 11">
            <a:extLst>
              <a:ext uri="{FF2B5EF4-FFF2-40B4-BE49-F238E27FC236}">
                <a16:creationId xmlns:a16="http://schemas.microsoft.com/office/drawing/2014/main" id="{331F8C78-9A68-3ADE-10DF-D149D3D4B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855" y="1356098"/>
            <a:ext cx="22553613" cy="5501902"/>
          </a:xfrm>
          <a:prstGeom prst="roundRect">
            <a:avLst>
              <a:gd name="adj" fmla="val 0"/>
            </a:avLst>
          </a:prstGeom>
          <a:noFill/>
        </p:spPr>
        <p:txBody>
          <a:bodyPr tIns="0" anchor="ctr" anchorCtr="1"/>
          <a:lstStyle>
            <a:lvl1pPr algn="ctr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32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2 000 000</a:t>
            </a:r>
          </a:p>
        </p:txBody>
      </p:sp>
      <p:pic>
        <p:nvPicPr>
          <p:cNvPr id="2" name="12.png" descr="12.png">
            <a:extLst>
              <a:ext uri="{FF2B5EF4-FFF2-40B4-BE49-F238E27FC236}">
                <a16:creationId xmlns:a16="http://schemas.microsoft.com/office/drawing/2014/main" id="{557B1669-3049-EBE6-5F9D-147AC57C8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Номер слайда 4">
            <a:extLst>
              <a:ext uri="{FF2B5EF4-FFF2-40B4-BE49-F238E27FC236}">
                <a16:creationId xmlns:a16="http://schemas.microsoft.com/office/drawing/2014/main" id="{6CAE7F87-F958-C15D-CAF1-25A01E6E9C6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4635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Разделите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99840D-E2B5-EB45-835E-4733A41668BF}"/>
              </a:ext>
            </a:extLst>
          </p:cNvPr>
          <p:cNvSpPr txBox="1"/>
          <p:nvPr/>
        </p:nvSpPr>
        <p:spPr>
          <a:xfrm>
            <a:off x="918125" y="917575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89468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цифр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4F0D62D-A640-50D9-3D5A-06EF97AE6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855" y="1356098"/>
            <a:ext cx="22553613" cy="5501902"/>
          </a:xfrm>
          <a:prstGeom prst="roundRect">
            <a:avLst>
              <a:gd name="adj" fmla="val 25999"/>
            </a:avLst>
          </a:prstGeom>
          <a:solidFill>
            <a:schemeClr val="accent1"/>
          </a:solidFill>
          <a:ln w="76200">
            <a:noFill/>
          </a:ln>
        </p:spPr>
        <p:txBody>
          <a:bodyPr tIns="0" anchor="ctr" anchorCtr="1"/>
          <a:lstStyle>
            <a:lvl1pPr algn="ctr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3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2 000 000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A4ED6C2C-6981-2CF6-6093-D830F7B06C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30513" y="7358064"/>
            <a:ext cx="18719800" cy="4443412"/>
          </a:xfrm>
          <a:prstGeom prst="rect">
            <a:avLst/>
          </a:prstGeom>
        </p:spPr>
        <p:txBody>
          <a:bodyPr tIns="72000"/>
          <a:lstStyle>
            <a:lvl1pPr algn="ctr">
              <a:defRPr lang="ru-RU" sz="14000" kern="1200" dirty="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  <a:lvl2pPr>
              <a:defRPr sz="14000">
                <a:latin typeface="+mj-lt"/>
              </a:defRPr>
            </a:lvl2pPr>
            <a:lvl3pPr>
              <a:defRPr sz="14000">
                <a:latin typeface="+mj-lt"/>
              </a:defRPr>
            </a:lvl3pPr>
            <a:lvl4pPr>
              <a:defRPr sz="14000">
                <a:latin typeface="+mj-lt"/>
              </a:defRPr>
            </a:lvl4pPr>
            <a:lvl5pPr>
              <a:defRPr sz="14000">
                <a:latin typeface="+mj-lt"/>
              </a:defRPr>
            </a:lvl5pPr>
          </a:lstStyle>
          <a:p>
            <a:pPr marL="0" lvl="0" indent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важная цифра</a:t>
            </a:r>
          </a:p>
        </p:txBody>
      </p:sp>
      <p:pic>
        <p:nvPicPr>
          <p:cNvPr id="2" name="12.png" descr="12.png">
            <a:extLst>
              <a:ext uri="{FF2B5EF4-FFF2-40B4-BE49-F238E27FC236}">
                <a16:creationId xmlns:a16="http://schemas.microsoft.com/office/drawing/2014/main" id="{AAC38070-8367-4D18-E007-7D8418C410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Номер слайда 4">
            <a:extLst>
              <a:ext uri="{FF2B5EF4-FFF2-40B4-BE49-F238E27FC236}">
                <a16:creationId xmlns:a16="http://schemas.microsoft.com/office/drawing/2014/main" id="{6FDF652E-1A37-CEF1-8B03-AB0BE2D9372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3990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Важная цифр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00C26C4D-F34F-6A1E-64C3-92CBD0D9C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4" y="0"/>
            <a:ext cx="24377640" cy="13716000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4F0D62D-A640-50D9-3D5A-06EF97AE6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855" y="1356098"/>
            <a:ext cx="22553613" cy="5501902"/>
          </a:xfrm>
          <a:prstGeom prst="roundRect">
            <a:avLst>
              <a:gd name="adj" fmla="val 25999"/>
            </a:avLst>
          </a:prstGeom>
          <a:noFill/>
          <a:ln w="76200">
            <a:solidFill>
              <a:schemeClr val="accent1"/>
            </a:solidFill>
          </a:ln>
        </p:spPr>
        <p:txBody>
          <a:bodyPr tIns="0" anchor="ctr" anchorCtr="1"/>
          <a:lstStyle>
            <a:lvl1pPr algn="ctr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32000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2 000 000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A4ED6C2C-6981-2CF6-6093-D830F7B06C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30513" y="7358064"/>
            <a:ext cx="18719800" cy="4443412"/>
          </a:xfrm>
          <a:prstGeom prst="rect">
            <a:avLst/>
          </a:prstGeom>
        </p:spPr>
        <p:txBody>
          <a:bodyPr tIns="72000"/>
          <a:lstStyle>
            <a:lvl1pPr algn="ctr">
              <a:defRPr lang="ru-RU" sz="14000" kern="1200" dirty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  <a:lvl2pPr>
              <a:defRPr sz="14000">
                <a:latin typeface="+mj-lt"/>
              </a:defRPr>
            </a:lvl2pPr>
            <a:lvl3pPr>
              <a:defRPr sz="14000">
                <a:latin typeface="+mj-lt"/>
              </a:defRPr>
            </a:lvl3pPr>
            <a:lvl4pPr>
              <a:defRPr sz="14000">
                <a:latin typeface="+mj-lt"/>
              </a:defRPr>
            </a:lvl4pPr>
            <a:lvl5pPr>
              <a:defRPr sz="14000">
                <a:latin typeface="+mj-lt"/>
              </a:defRPr>
            </a:lvl5pPr>
          </a:lstStyle>
          <a:p>
            <a:pPr marL="0" lvl="0" indent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важная цифра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237E6CB8-5F69-1E69-585F-FE50749909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Номер слайда 6">
            <a:extLst>
              <a:ext uri="{FF2B5EF4-FFF2-40B4-BE49-F238E27FC236}">
                <a16:creationId xmlns:a16="http://schemas.microsoft.com/office/drawing/2014/main" id="{F20D8182-5E89-01E2-CA6D-FD2543434F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2221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в 1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6AE14-230C-326D-2AFD-3FF57BC2F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61757F05-5B2F-2BAB-CDA2-9BFD871D0F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979001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 + подза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0A4086-D386-8EBD-A289-C8FB4D7CA7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2806437A-B4E8-CA4E-50A8-C66257FF2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95E3F4F7-A949-B128-44C7-35DC3E38EB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1" y="4992688"/>
            <a:ext cx="15343200" cy="68087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38823089-B06F-4766-5F01-C16BF0D423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57651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2 строки + подза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AFA1FDA4-FE4E-0854-0AAC-7770B2D0A2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3643316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A8DE6D-AA34-A732-84C3-7D9C3832EC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6C08B08-AED3-6A8D-0F8E-A31A9A920C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1" y="4992688"/>
            <a:ext cx="15343200" cy="68087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4" name="12.png" descr="12.png">
            <a:extLst>
              <a:ext uri="{FF2B5EF4-FFF2-40B4-BE49-F238E27FC236}">
                <a16:creationId xmlns:a16="http://schemas.microsoft.com/office/drawing/2014/main" id="{4DFB96E9-B296-72CF-6C2E-78C7CC6E7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407857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в 1 строку + подза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0A4086-D386-8EBD-A289-C8FB4D7CA7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9">
            <a:extLst>
              <a:ext uri="{FF2B5EF4-FFF2-40B4-BE49-F238E27FC236}">
                <a16:creationId xmlns:a16="http://schemas.microsoft.com/office/drawing/2014/main" id="{6D579E33-15A2-49B9-5D66-DEA55E660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4945" y="3929974"/>
            <a:ext cx="16819968" cy="754532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2400"/>
              </a:spcAft>
              <a:defRPr sz="54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/>
            </a:lvl2pPr>
          </a:lstStyle>
          <a:p>
            <a:pPr lvl="0"/>
            <a:r>
              <a:rPr lang="ru-RU" dirty="0"/>
              <a:t>Текст, блок текста, один </a:t>
            </a:r>
            <a:br>
              <a:rPr lang="ru-RU" dirty="0"/>
            </a:br>
            <a:r>
              <a:rPr lang="ru-RU" dirty="0"/>
              <a:t>или два абзаца с возможностью выделить ключевые слова цветом</a:t>
            </a:r>
          </a:p>
        </p:txBody>
      </p:sp>
      <p:pic>
        <p:nvPicPr>
          <p:cNvPr id="5" name="12.png" descr="12.png">
            <a:extLst>
              <a:ext uri="{FF2B5EF4-FFF2-40B4-BE49-F238E27FC236}">
                <a16:creationId xmlns:a16="http://schemas.microsoft.com/office/drawing/2014/main" id="{48DD15CE-E4A4-9977-C58E-3E921FF27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276052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 + 2 текст-бло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2026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A15F3D-DF12-8656-C0AB-8B3D3E4F9D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967D17DA-068C-450A-AB08-59403A5138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D1D87A26-2F4F-8261-A479-39E3FFD68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945" y="3969270"/>
            <a:ext cx="10642600" cy="1051993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2400"/>
              </a:spcAft>
              <a:defRPr sz="4400">
                <a:latin typeface="YS Text Bold" pitchFamily="2" charset="-52"/>
                <a:cs typeface="YS Text Bold" pitchFamily="2" charset="-52"/>
              </a:defRPr>
            </a:lvl1pPr>
            <a:lvl2pPr>
              <a:defRPr/>
            </a:lvl2pPr>
          </a:lstStyle>
          <a:p>
            <a:pPr lvl="0"/>
            <a:r>
              <a:rPr lang="ru-RU" dirty="0"/>
              <a:t>Подзаголовок текстового блока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8548D080-3685-08C9-F062-EF03730D6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71388" y="3969270"/>
            <a:ext cx="10623144" cy="10595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2400"/>
              </a:spcAft>
              <a:defRPr sz="4400">
                <a:latin typeface="YS Text Bold" pitchFamily="2" charset="-52"/>
                <a:cs typeface="YS Text Bold" pitchFamily="2" charset="-52"/>
              </a:defRPr>
            </a:lvl1pPr>
            <a:lvl2pPr>
              <a:defRPr/>
            </a:lvl2pPr>
          </a:lstStyle>
          <a:p>
            <a:pPr lvl="0"/>
            <a:r>
              <a:rPr lang="ru-RU" dirty="0"/>
              <a:t>Подзаголовок текстового блока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C083703A-84CC-6EC2-89D7-E3EB49481D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2" y="4992688"/>
            <a:ext cx="10623144" cy="68087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57267F73-0424-E02B-A599-484049C4A7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71388" y="4992688"/>
            <a:ext cx="10623144" cy="68087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A2F9084B-5FEF-C28B-9250-CD006680C5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8137904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2 строки + 2 текст-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8718213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CD806E-5153-E9FF-9301-36DEE9A8F8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63B8E06A-8DF9-6BDC-70D6-344B6F341D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400" y="4018133"/>
            <a:ext cx="10642600" cy="7744432"/>
          </a:xfrm>
          <a:prstGeom prst="rect">
            <a:avLst/>
          </a:prstGeom>
        </p:spPr>
        <p:txBody>
          <a:bodyPr/>
          <a:lstStyle>
            <a:lvl1pPr>
              <a:spcAft>
                <a:spcPts val="2400"/>
              </a:spcAft>
              <a:defRPr/>
            </a:lvl1pPr>
            <a:lvl2pPr>
              <a:spcAft>
                <a:spcPts val="1200"/>
              </a:spcAft>
              <a:buClr>
                <a:schemeClr val="tx2"/>
              </a:buClr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2400"/>
              </a:spcAft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Текст 22">
            <a:extLst>
              <a:ext uri="{FF2B5EF4-FFF2-40B4-BE49-F238E27FC236}">
                <a16:creationId xmlns:a16="http://schemas.microsoft.com/office/drawing/2014/main" id="{36507D9F-BF36-6E0C-236B-8E9A8BFA43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1388" y="4018133"/>
            <a:ext cx="10642600" cy="77444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79C61A6B-AE7B-9F68-8269-7C94C446AC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835084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 + 2 текст-бло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27A98-6E46-1877-905A-FA11F334125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9D27D423-8D2A-FCEF-C896-69F371CC4D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9DF5E0E9-C938-56D8-5708-F5642643B5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089" y="3619455"/>
            <a:ext cx="11091911" cy="1392688"/>
          </a:xfrm>
          <a:prstGeom prst="roundRect">
            <a:avLst>
              <a:gd name="adj" fmla="val 34396"/>
            </a:avLst>
          </a:prstGeom>
          <a:solidFill>
            <a:schemeClr val="tx2"/>
          </a:solidFill>
        </p:spPr>
        <p:txBody>
          <a:bodyPr vert="horz" lIns="288000" tIns="216000" rIns="288000" bIns="0" rtlCol="0" anchor="t" anchorCtr="0">
            <a:noAutofit/>
          </a:bodyPr>
          <a:lstStyle>
            <a:lvl1pPr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8CA43FC-BE49-D185-A02E-7E8984F31F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400" y="5449888"/>
            <a:ext cx="10642600" cy="6351587"/>
          </a:xfrm>
          <a:prstGeom prst="rect">
            <a:avLst/>
          </a:prstGeom>
        </p:spPr>
        <p:txBody>
          <a:bodyPr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buClr>
                <a:schemeClr val="tx2"/>
              </a:buClr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0D1704BE-A229-94DE-AF4B-37EF552824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961813" y="3619455"/>
            <a:ext cx="11091911" cy="1392688"/>
          </a:xfrm>
          <a:prstGeom prst="roundRect">
            <a:avLst>
              <a:gd name="adj" fmla="val 34396"/>
            </a:avLst>
          </a:prstGeom>
          <a:solidFill>
            <a:schemeClr val="tx2"/>
          </a:solidFill>
        </p:spPr>
        <p:txBody>
          <a:bodyPr vert="horz" lIns="288000" tIns="216000" rIns="288000" bIns="0" rtlCol="0" anchor="t" anchorCtr="0">
            <a:noAutofit/>
          </a:bodyPr>
          <a:lstStyle>
            <a:lvl1pPr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CA887C4-06A3-AF1C-7B22-F6C113463DB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411124" y="5449888"/>
            <a:ext cx="10642600" cy="6351587"/>
          </a:xfrm>
          <a:prstGeom prst="rect">
            <a:avLst/>
          </a:prstGeom>
        </p:spPr>
        <p:txBody>
          <a:bodyPr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buClr>
                <a:schemeClr val="tx2"/>
              </a:buClr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2B243732-42D4-A9D4-7635-50E6617D51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950416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в 1 строку + 2 текст-бло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27A98-6E46-1877-905A-FA11F334125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9D27D423-8D2A-FCEF-C896-69F371CC4D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9DF5E0E9-C938-56D8-5708-F5642643B5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089" y="3619455"/>
            <a:ext cx="11091911" cy="1830434"/>
          </a:xfrm>
          <a:prstGeom prst="roundRect">
            <a:avLst>
              <a:gd name="adj" fmla="val 26170"/>
            </a:avLst>
          </a:prstGeom>
          <a:solidFill>
            <a:schemeClr val="tx2"/>
          </a:solidFill>
        </p:spPr>
        <p:txBody>
          <a:bodyPr vert="horz" lIns="288000" tIns="324000" rIns="288000" bIns="0" rtlCol="0" anchor="t" anchorCtr="0">
            <a:noAutofit/>
          </a:bodyPr>
          <a:lstStyle>
            <a:lvl1pPr>
              <a:lnSpc>
                <a:spcPct val="80000"/>
              </a:lnSpc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547C1DA5-DC4E-B218-1C9B-F42E816E22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961813" y="3619455"/>
            <a:ext cx="11091911" cy="1830434"/>
          </a:xfrm>
          <a:prstGeom prst="roundRect">
            <a:avLst>
              <a:gd name="adj" fmla="val 26170"/>
            </a:avLst>
          </a:prstGeom>
          <a:solidFill>
            <a:schemeClr val="tx2"/>
          </a:solidFill>
        </p:spPr>
        <p:txBody>
          <a:bodyPr vert="horz" lIns="288000" tIns="324000" rIns="288000" bIns="0" rtlCol="0" anchor="t" anchorCtr="0">
            <a:noAutofit/>
          </a:bodyPr>
          <a:lstStyle>
            <a:lvl1pPr>
              <a:lnSpc>
                <a:spcPct val="80000"/>
              </a:lnSpc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" name="Текст 14">
            <a:extLst>
              <a:ext uri="{FF2B5EF4-FFF2-40B4-BE49-F238E27FC236}">
                <a16:creationId xmlns:a16="http://schemas.microsoft.com/office/drawing/2014/main" id="{BCFA09E3-BB58-3679-6370-39DCAF346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400" y="5897361"/>
            <a:ext cx="10642600" cy="6351587"/>
          </a:xfrm>
          <a:prstGeom prst="rect">
            <a:avLst/>
          </a:prstGeom>
        </p:spPr>
        <p:txBody>
          <a:bodyPr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buClr>
                <a:schemeClr val="tx2"/>
              </a:buClr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117959CA-B863-B969-374C-386DC7C2B6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411124" y="5897361"/>
            <a:ext cx="10642600" cy="6351587"/>
          </a:xfrm>
          <a:prstGeom prst="rect">
            <a:avLst/>
          </a:prstGeom>
        </p:spPr>
        <p:txBody>
          <a:bodyPr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buClr>
                <a:schemeClr val="tx2"/>
              </a:buClr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952C7554-7A18-896D-F5DB-65404CFE7E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1612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мыс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85409695-6ACC-D82B-B3EB-90CBB865F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6356" y="0"/>
            <a:ext cx="16740692" cy="13716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EB0E75-1A6B-CB46-687F-74C0AA15C9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78175"/>
            <a:ext cx="22553613" cy="7716838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4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Крупная короткая важная фраза в две-три строки</a:t>
            </a:r>
          </a:p>
        </p:txBody>
      </p:sp>
    </p:spTree>
    <p:extLst>
      <p:ext uri="{BB962C8B-B14F-4D97-AF65-F5344CB8AC3E}">
        <p14:creationId xmlns:p14="http://schemas.microsoft.com/office/powerpoint/2010/main" val="36689068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 + 3 текст-бло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7A4828-15BD-1A5D-7D08-918CB2EB05A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606B74-5A64-83FA-151D-F429F79027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5449888"/>
            <a:ext cx="6303523" cy="63515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Информация,</a:t>
            </a:r>
            <a:br>
              <a:rPr lang="ru-RU" dirty="0"/>
            </a:br>
            <a:r>
              <a:rPr lang="ru-RU" dirty="0"/>
              <a:t>текстовый блок,</a:t>
            </a:r>
            <a:br>
              <a:rPr lang="ru-RU" dirty="0"/>
            </a:br>
            <a:r>
              <a:rPr lang="ru-RU" dirty="0"/>
              <a:t>описывающий первую 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A84E6F1C-82E1-F061-1399-BE5EEE3607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3613" y="5449888"/>
            <a:ext cx="6303523" cy="63515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Информация,</a:t>
            </a:r>
            <a:br>
              <a:rPr lang="ru-RU" dirty="0"/>
            </a:br>
            <a:r>
              <a:rPr lang="ru-RU" dirty="0"/>
              <a:t>текстовый блок,</a:t>
            </a:r>
            <a:br>
              <a:rPr lang="ru-RU" dirty="0"/>
            </a:br>
            <a:r>
              <a:rPr lang="ru-RU" dirty="0"/>
              <a:t>описывающий вторую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B7B3A46-A8F6-B842-6C90-90162C2FA6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252826" y="5449888"/>
            <a:ext cx="6303523" cy="63515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Информация,</a:t>
            </a:r>
            <a:br>
              <a:rPr lang="ru-RU" dirty="0"/>
            </a:br>
            <a:r>
              <a:rPr lang="ru-RU" dirty="0"/>
              <a:t>текстовый блок,</a:t>
            </a:r>
            <a:br>
              <a:rPr lang="ru-RU" dirty="0"/>
            </a:br>
            <a:r>
              <a:rPr lang="ru-RU" dirty="0"/>
              <a:t>описывающий третью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7A98D369-B2BC-447A-B0F1-C32C95A278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CF642E13-7AE6-20D6-D868-4715DB2603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090" y="3619455"/>
            <a:ext cx="7200000" cy="1392688"/>
          </a:xfrm>
          <a:prstGeom prst="roundRect">
            <a:avLst>
              <a:gd name="adj" fmla="val 34396"/>
            </a:avLst>
          </a:prstGeom>
          <a:solidFill>
            <a:schemeClr val="tx2"/>
          </a:solidFill>
        </p:spPr>
        <p:txBody>
          <a:bodyPr vert="horz" lIns="288000" tIns="216000" rIns="288000" bIns="0" rtlCol="0" anchor="t" anchorCtr="0">
            <a:noAutofit/>
          </a:bodyPr>
          <a:lstStyle>
            <a:lvl1pPr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8" name="Текст 7">
            <a:extLst>
              <a:ext uri="{FF2B5EF4-FFF2-40B4-BE49-F238E27FC236}">
                <a16:creationId xmlns:a16="http://schemas.microsoft.com/office/drawing/2014/main" id="{F361B814-2339-0881-10AB-EB7A291E9E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36140" y="3619455"/>
            <a:ext cx="7200000" cy="1392688"/>
          </a:xfrm>
          <a:prstGeom prst="roundRect">
            <a:avLst>
              <a:gd name="adj" fmla="val 34396"/>
            </a:avLst>
          </a:prstGeom>
          <a:solidFill>
            <a:schemeClr val="tx2"/>
          </a:solidFill>
        </p:spPr>
        <p:txBody>
          <a:bodyPr vert="horz" lIns="288000" tIns="216000" rIns="288000" bIns="0" rtlCol="0" anchor="t" anchorCtr="0">
            <a:noAutofit/>
          </a:bodyPr>
          <a:lstStyle>
            <a:lvl1pPr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AC456C1D-3D1C-DC37-759C-80E63D1FC7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807191" y="3619455"/>
            <a:ext cx="7200000" cy="1392688"/>
          </a:xfrm>
          <a:prstGeom prst="roundRect">
            <a:avLst>
              <a:gd name="adj" fmla="val 34396"/>
            </a:avLst>
          </a:prstGeom>
          <a:solidFill>
            <a:schemeClr val="tx2"/>
          </a:solidFill>
        </p:spPr>
        <p:txBody>
          <a:bodyPr vert="horz" lIns="288000" tIns="216000" rIns="288000" bIns="0" rtlCol="0" anchor="t" anchorCtr="0">
            <a:noAutofit/>
          </a:bodyPr>
          <a:lstStyle>
            <a:lvl1pPr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E3D2A175-A330-3CE6-9F5F-97A26ABD0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0791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B811F008-7D83-5AB5-BEE3-0E803F1E7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3895859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5CDB1526-26F2-C451-A167-981C049F957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423184" y="3895859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259BB56B-E066-F306-9F76-672DDA537A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6167572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3D59CB12-7D85-90F7-3EA5-CC131DF7D1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423184" y="6167572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E1C92C09-1CA0-471E-3F48-1ECA52797BC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8432934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78256055-E903-7851-D697-E0BD33CF492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423184" y="8432934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084D9F-2172-873F-A7E6-15DE692D9A9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6619B71C-BB17-3C57-158A-84B6676916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2B5E82-C3BE-95CB-972A-4A34FC94F06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373313" y="4068763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33E8F084-509C-642C-E4BA-6FB291B7BD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3879513" y="4068763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B9FBF88B-78C0-3145-5131-9E5622E11D3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373313" y="6360431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C7C1D0E-096E-3169-9B97-A80FB6C543F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3879513" y="6360431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DDB4DEA7-8CED-C176-584D-7040DA3E06D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373313" y="8638770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A3C57A0C-9EC6-F473-5464-135F79EB19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3879513" y="8638770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27F10270-D600-42E3-D959-544060101F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12810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важные цифры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857" y="5449888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E88CD4E8-81E7-E19E-BC8A-B6B0BB89D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3309" y="3178968"/>
            <a:ext cx="5751513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28" name="Текст 9">
            <a:extLst>
              <a:ext uri="{FF2B5EF4-FFF2-40B4-BE49-F238E27FC236}">
                <a16:creationId xmlns:a16="http://schemas.microsoft.com/office/drawing/2014/main" id="{EC9AA967-9F68-6F83-0232-8C5913FAFD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604657" y="5449888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279A25F1-623D-27B8-41AC-F96B560A8D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24109" y="3178968"/>
            <a:ext cx="5751513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0" name="Текст 9">
            <a:extLst>
              <a:ext uri="{FF2B5EF4-FFF2-40B4-BE49-F238E27FC236}">
                <a16:creationId xmlns:a16="http://schemas.microsoft.com/office/drawing/2014/main" id="{102C96F6-6E6A-CFE7-3963-AD4F82FB33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275457" y="5449888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0A282144-36AD-26AC-4F01-721EDCB2E1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294909" y="3178968"/>
            <a:ext cx="5751513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2" name="Текст 9">
            <a:extLst>
              <a:ext uri="{FF2B5EF4-FFF2-40B4-BE49-F238E27FC236}">
                <a16:creationId xmlns:a16="http://schemas.microsoft.com/office/drawing/2014/main" id="{095E15FE-DBF9-C3DB-512E-383553EFE4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3312" y="9987757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30CDA987-5E05-97A8-40BF-B00F6114DD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3309" y="7716837"/>
            <a:ext cx="5751513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4" name="Текст 9">
            <a:extLst>
              <a:ext uri="{FF2B5EF4-FFF2-40B4-BE49-F238E27FC236}">
                <a16:creationId xmlns:a16="http://schemas.microsoft.com/office/drawing/2014/main" id="{B0EEA77C-5FF4-A0F3-523E-31CD0C05D04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24112" y="9987757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096623CF-0D8B-3CC1-9FE4-0498468FA9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624109" y="7716837"/>
            <a:ext cx="5751513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6" name="Текст 9">
            <a:extLst>
              <a:ext uri="{FF2B5EF4-FFF2-40B4-BE49-F238E27FC236}">
                <a16:creationId xmlns:a16="http://schemas.microsoft.com/office/drawing/2014/main" id="{D650CAE3-A208-2B4D-0D52-82D2365D5ED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294912" y="9987757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7" name="Текст 29">
            <a:extLst>
              <a:ext uri="{FF2B5EF4-FFF2-40B4-BE49-F238E27FC236}">
                <a16:creationId xmlns:a16="http://schemas.microsoft.com/office/drawing/2014/main" id="{024BBDBC-06A2-A0D0-5A35-149E9A5A025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333821" y="7716837"/>
            <a:ext cx="5712601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A3FAC2-4071-2EBE-425F-92B80623F145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70A33DC0-DCE9-8543-105F-7DE116A818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936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+ важные 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0784" y="5021871"/>
            <a:ext cx="6736968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22" name="Текст 9">
            <a:extLst>
              <a:ext uri="{FF2B5EF4-FFF2-40B4-BE49-F238E27FC236}">
                <a16:creationId xmlns:a16="http://schemas.microsoft.com/office/drawing/2014/main" id="{AF8EFDC8-1DB5-624B-FD61-8FED234CE5C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00783" y="3635376"/>
            <a:ext cx="6778117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24" name="Текст 9">
            <a:extLst>
              <a:ext uri="{FF2B5EF4-FFF2-40B4-BE49-F238E27FC236}">
                <a16:creationId xmlns:a16="http://schemas.microsoft.com/office/drawing/2014/main" id="{C5169659-2FB4-6EA1-C489-EDAB818C90F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10494" y="5021871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26" name="Текст 9">
            <a:extLst>
              <a:ext uri="{FF2B5EF4-FFF2-40B4-BE49-F238E27FC236}">
                <a16:creationId xmlns:a16="http://schemas.microsoft.com/office/drawing/2014/main" id="{4EFC7411-D301-2A26-11D8-8C83E8B233A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71583" y="3635376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9" name="Текст 9">
            <a:extLst>
              <a:ext uri="{FF2B5EF4-FFF2-40B4-BE49-F238E27FC236}">
                <a16:creationId xmlns:a16="http://schemas.microsoft.com/office/drawing/2014/main" id="{8C507DB4-C4E3-4394-BB67-02D20CE67AA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6742384" y="5021871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1" name="Текст 9">
            <a:extLst>
              <a:ext uri="{FF2B5EF4-FFF2-40B4-BE49-F238E27FC236}">
                <a16:creationId xmlns:a16="http://schemas.microsoft.com/office/drawing/2014/main" id="{BE5A06E7-BC87-7E97-17FD-3C2B8FD6AFA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6742383" y="3635376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3" name="Текст 9">
            <a:extLst>
              <a:ext uri="{FF2B5EF4-FFF2-40B4-BE49-F238E27FC236}">
                <a16:creationId xmlns:a16="http://schemas.microsoft.com/office/drawing/2014/main" id="{A53C251F-6250-CF9B-04E7-1A776091E04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00784" y="9558946"/>
            <a:ext cx="6736968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4" name="Текст 9">
            <a:extLst>
              <a:ext uri="{FF2B5EF4-FFF2-40B4-BE49-F238E27FC236}">
                <a16:creationId xmlns:a16="http://schemas.microsoft.com/office/drawing/2014/main" id="{E9435032-098B-1F6D-9B2E-BD1F493CD90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400783" y="8172451"/>
            <a:ext cx="6778117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6" name="Текст 9">
            <a:extLst>
              <a:ext uri="{FF2B5EF4-FFF2-40B4-BE49-F238E27FC236}">
                <a16:creationId xmlns:a16="http://schemas.microsoft.com/office/drawing/2014/main" id="{F1350783-4D7C-3068-4BCD-8B3E7B0E5EC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10494" y="9558946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7" name="Текст 9">
            <a:extLst>
              <a:ext uri="{FF2B5EF4-FFF2-40B4-BE49-F238E27FC236}">
                <a16:creationId xmlns:a16="http://schemas.microsoft.com/office/drawing/2014/main" id="{CB8D03A5-0D3A-35A9-FE01-F19198DEAB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71583" y="8172451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9" name="Текст 9">
            <a:extLst>
              <a:ext uri="{FF2B5EF4-FFF2-40B4-BE49-F238E27FC236}">
                <a16:creationId xmlns:a16="http://schemas.microsoft.com/office/drawing/2014/main" id="{38B68519-0E8E-3810-575E-C448FEFE763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742384" y="9558946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50" name="Текст 9">
            <a:extLst>
              <a:ext uri="{FF2B5EF4-FFF2-40B4-BE49-F238E27FC236}">
                <a16:creationId xmlns:a16="http://schemas.microsoft.com/office/drawing/2014/main" id="{11FB7438-3D9C-0C56-A938-31A8FF21B5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742383" y="8172451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AC0FC-6421-F161-D5F9-2541E7BED00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79D18356-A46E-4A4F-7922-AA59B05E97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10834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3 пункт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Место под заголовок</a:t>
            </a:r>
            <a:br>
              <a:rPr lang="ru-RU" dirty="0"/>
            </a:br>
            <a:r>
              <a:rPr lang="ru-RU" dirty="0"/>
              <a:t>в две полные строки</a:t>
            </a:r>
          </a:p>
        </p:txBody>
      </p:sp>
      <p:sp>
        <p:nvSpPr>
          <p:cNvPr id="18" name="Рисунок 40">
            <a:extLst>
              <a:ext uri="{FF2B5EF4-FFF2-40B4-BE49-F238E27FC236}">
                <a16:creationId xmlns:a16="http://schemas.microsoft.com/office/drawing/2014/main" id="{8383BD1E-BD58-F113-1FE3-6C6B8E15EA8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20870" y="5018764"/>
            <a:ext cx="2313830" cy="231383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0" name="Рисунок 40">
            <a:extLst>
              <a:ext uri="{FF2B5EF4-FFF2-40B4-BE49-F238E27FC236}">
                <a16:creationId xmlns:a16="http://schemas.microsoft.com/office/drawing/2014/main" id="{AE261104-B00F-DF1D-3D78-9292FEC8A1D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614655" y="5018764"/>
            <a:ext cx="2313830" cy="231383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3" name="Рисунок 40">
            <a:extLst>
              <a:ext uri="{FF2B5EF4-FFF2-40B4-BE49-F238E27FC236}">
                <a16:creationId xmlns:a16="http://schemas.microsoft.com/office/drawing/2014/main" id="{461DAF75-0A7D-78BB-8642-D53659E7206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6285455" y="5018764"/>
            <a:ext cx="2313830" cy="231383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B25555-8C43-214A-C6BB-E4CD8E43399C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ED5EEFA-0395-295A-1F05-394A095B3A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14400" y="7830765"/>
            <a:ext cx="5751513" cy="44066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091E15ED-F050-0D28-3CDA-A0E1B8CC39A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85200" y="7830765"/>
            <a:ext cx="5751513" cy="440663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4000">
                <a:solidFill>
                  <a:schemeClr val="bg2"/>
                </a:solidFill>
              </a:defRPr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63456157-ADC0-5D41-136F-6EA62BA1E6C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6254413" y="7830765"/>
            <a:ext cx="5751513" cy="440663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A09E1332-1F76-D71B-117E-D7B37ACBC1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52263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+ 3 пунк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18" name="Рисунок 40">
            <a:extLst>
              <a:ext uri="{FF2B5EF4-FFF2-40B4-BE49-F238E27FC236}">
                <a16:creationId xmlns:a16="http://schemas.microsoft.com/office/drawing/2014/main" id="{8383BD1E-BD58-F113-1FE3-6C6B8E15EA8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426345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9" name="Рисунок 40">
            <a:extLst>
              <a:ext uri="{FF2B5EF4-FFF2-40B4-BE49-F238E27FC236}">
                <a16:creationId xmlns:a16="http://schemas.microsoft.com/office/drawing/2014/main" id="{C1BB82C6-DCB4-1B33-B7BE-CCDB871C887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71274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2" name="Рисунок 40">
            <a:extLst>
              <a:ext uri="{FF2B5EF4-FFF2-40B4-BE49-F238E27FC236}">
                <a16:creationId xmlns:a16="http://schemas.microsoft.com/office/drawing/2014/main" id="{9AA07D29-55C6-2278-8959-1F75DCAFA3D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6741567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F2586F-5688-6746-AE11-A61190129E3C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F3D3C57A-7B8C-AA7E-6CC3-DA0B1461D0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426345" y="5885231"/>
            <a:ext cx="5751513" cy="44066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DFFB1C3C-0126-7DDE-6C4F-17552DC0639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071274" y="5885231"/>
            <a:ext cx="5751513" cy="44066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4165A036-25AB-A2D8-8AFB-4AFCD26170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6741567" y="5885231"/>
            <a:ext cx="5751513" cy="44066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79281CB9-60DA-A071-B088-D42D09BBEA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88128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3 пункт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25">
            <a:extLst>
              <a:ext uri="{FF2B5EF4-FFF2-40B4-BE49-F238E27FC236}">
                <a16:creationId xmlns:a16="http://schemas.microsoft.com/office/drawing/2014/main" id="{81591B8E-B157-31B8-CFC2-32D0A7A803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760217" y="3596465"/>
            <a:ext cx="1404938" cy="1357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  <a:p>
            <a:pPr lvl="4"/>
            <a:endParaRPr lang="ru-RU" dirty="0"/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6BDC122B-4A1C-C3B3-4BD0-18462E86244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14277" y="3596465"/>
            <a:ext cx="1404938" cy="1357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  <a:p>
            <a:pPr lvl="4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9D739CBF-22A9-6445-D216-A3A9B3D71E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4979179"/>
            <a:ext cx="608417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5588D14-7535-BABA-161E-DBCB2D8D74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425576" y="3596465"/>
            <a:ext cx="1404938" cy="1357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  <a:p>
            <a:pPr lvl="4"/>
            <a:endParaRPr lang="ru-RU" dirty="0"/>
          </a:p>
        </p:txBody>
      </p:sp>
      <p:sp>
        <p:nvSpPr>
          <p:cNvPr id="29" name="Текст 9">
            <a:extLst>
              <a:ext uri="{FF2B5EF4-FFF2-40B4-BE49-F238E27FC236}">
                <a16:creationId xmlns:a16="http://schemas.microsoft.com/office/drawing/2014/main" id="{DA2A90CB-EB68-69BA-407E-8BE73C7CD25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14276" y="4979179"/>
            <a:ext cx="608417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3" name="Текст 9">
            <a:extLst>
              <a:ext uri="{FF2B5EF4-FFF2-40B4-BE49-F238E27FC236}">
                <a16:creationId xmlns:a16="http://schemas.microsoft.com/office/drawing/2014/main" id="{A75A76EB-3DA1-5EBA-5ACD-BBD9A9CEBFF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6760216" y="4979179"/>
            <a:ext cx="608417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C328B4-62CC-C2FE-E2A8-D16BF70FA59E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70D14298-5C74-39BC-86D1-A125119FF70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394847" y="7714033"/>
            <a:ext cx="6084178" cy="3743325"/>
          </a:xfrm>
          <a:prstGeom prst="rect">
            <a:avLst/>
          </a:prstGeom>
        </p:spPr>
        <p:txBody>
          <a:bodyPr/>
          <a:lstStyle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810A8B4-F862-9682-8452-B4471BF7A45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065647" y="7714033"/>
            <a:ext cx="6084178" cy="3743325"/>
          </a:xfrm>
          <a:prstGeom prst="rect">
            <a:avLst/>
          </a:prstGeom>
        </p:spPr>
        <p:txBody>
          <a:bodyPr/>
          <a:lstStyle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23F0BB65-3BD7-37C3-E884-904E0BDA719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734860" y="7714033"/>
            <a:ext cx="6084178" cy="3743325"/>
          </a:xfrm>
          <a:prstGeom prst="rect">
            <a:avLst/>
          </a:prstGeom>
        </p:spPr>
        <p:txBody>
          <a:bodyPr/>
          <a:lstStyle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0A10A63E-8434-BF38-FBDE-5A5E467587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428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/Противопоставл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9836F8-FD5D-6767-F16C-C6BB4192288E}"/>
              </a:ext>
            </a:extLst>
          </p:cNvPr>
          <p:cNvSpPr/>
          <p:nvPr/>
        </p:nvSpPr>
        <p:spPr>
          <a:xfrm>
            <a:off x="0" y="0"/>
            <a:ext cx="1196181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0FE7-6355-94E1-B123-8AF504027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0512" y="914400"/>
            <a:ext cx="7670801" cy="1357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0BDD960-4FAD-FD59-1B9F-4E0F6BE9D63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65657D94-4DA2-BF1B-EEC9-630D325F8CC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4745274" y="914400"/>
            <a:ext cx="7783986" cy="1394033"/>
          </a:xfrm>
          <a:prstGeom prst="rect">
            <a:avLst/>
          </a:prstGeom>
        </p:spPr>
        <p:txBody>
          <a:bodyPr tIns="72000"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8000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3" name="Рисунок 40">
            <a:extLst>
              <a:ext uri="{FF2B5EF4-FFF2-40B4-BE49-F238E27FC236}">
                <a16:creationId xmlns:a16="http://schemas.microsoft.com/office/drawing/2014/main" id="{D014DA48-9C80-D192-8050-02486607A35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14400" y="968612"/>
            <a:ext cx="1472677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5" name="Рисунок 40">
            <a:extLst>
              <a:ext uri="{FF2B5EF4-FFF2-40B4-BE49-F238E27FC236}">
                <a16:creationId xmlns:a16="http://schemas.microsoft.com/office/drawing/2014/main" id="{62AC78B1-9D63-3E2A-7232-F9E95D3D7B2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796584" y="968612"/>
            <a:ext cx="1472677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ACE0156-9E26-82D0-135B-3F866F89336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830513" y="3654425"/>
            <a:ext cx="7670800" cy="7704138"/>
          </a:xfrm>
        </p:spPr>
        <p:txBody>
          <a:bodyPr/>
          <a:lstStyle>
            <a:lvl1pPr>
              <a:spcAft>
                <a:spcPts val="24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2400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540000" indent="-540000">
              <a:buClr>
                <a:schemeClr val="tx1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4pPr>
            <a:lvl5pPr marL="514350" indent="-514350">
              <a:buClr>
                <a:schemeClr val="tx1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C7312137-20BF-D457-D643-D18690A0B7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4745274" y="3654425"/>
            <a:ext cx="7670800" cy="7704138"/>
          </a:xfrm>
        </p:spPr>
        <p:txBody>
          <a:bodyPr/>
          <a:lstStyle>
            <a:lvl1pPr>
              <a:spcAft>
                <a:spcPts val="2400"/>
              </a:spcAft>
              <a:defRPr>
                <a:solidFill>
                  <a:schemeClr val="bg2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bg2"/>
                </a:solidFill>
              </a:defRPr>
            </a:lvl2pPr>
            <a:lvl3pPr>
              <a:spcAft>
                <a:spcPts val="2400"/>
              </a:spcAft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 marL="540000" indent="-540000">
              <a:buClr>
                <a:schemeClr val="bg2"/>
              </a:buClr>
              <a:buFont typeface="+mj-lt"/>
              <a:buAutoNum type="arabicPeriod"/>
              <a:defRPr>
                <a:solidFill>
                  <a:schemeClr val="bg2"/>
                </a:solidFill>
              </a:defRPr>
            </a:lvl4pPr>
            <a:lvl5pPr marL="514350" indent="-514350">
              <a:buClr>
                <a:schemeClr val="tx1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pic>
        <p:nvPicPr>
          <p:cNvPr id="6" name="текстовый лого 2 строчки v4.svg" descr="текстовый лого 2 строчки v4.svg">
            <a:extLst>
              <a:ext uri="{FF2B5EF4-FFF2-40B4-BE49-F238E27FC236}">
                <a16:creationId xmlns:a16="http://schemas.microsoft.com/office/drawing/2014/main" id="{DACA6890-B207-E9A4-B5FA-71EA6FFBA7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647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900010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равнение/Противопоставл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9836F8-FD5D-6767-F16C-C6BB4192288E}"/>
              </a:ext>
            </a:extLst>
          </p:cNvPr>
          <p:cNvSpPr/>
          <p:nvPr/>
        </p:nvSpPr>
        <p:spPr>
          <a:xfrm>
            <a:off x="0" y="0"/>
            <a:ext cx="11961813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0FE7-6355-94E1-B123-8AF504027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0512" y="914400"/>
            <a:ext cx="7670801" cy="1357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0BDD960-4FAD-FD59-1B9F-4E0F6BE9D63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65657D94-4DA2-BF1B-EEC9-630D325F8CC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4745274" y="914400"/>
            <a:ext cx="7783986" cy="1394033"/>
          </a:xfrm>
          <a:prstGeom prst="rect">
            <a:avLst/>
          </a:prstGeom>
        </p:spPr>
        <p:txBody>
          <a:bodyPr tIns="72000"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8000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3" name="Рисунок 40">
            <a:extLst>
              <a:ext uri="{FF2B5EF4-FFF2-40B4-BE49-F238E27FC236}">
                <a16:creationId xmlns:a16="http://schemas.microsoft.com/office/drawing/2014/main" id="{D014DA48-9C80-D192-8050-02486607A35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14400" y="968612"/>
            <a:ext cx="1472677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5" name="Рисунок 40">
            <a:extLst>
              <a:ext uri="{FF2B5EF4-FFF2-40B4-BE49-F238E27FC236}">
                <a16:creationId xmlns:a16="http://schemas.microsoft.com/office/drawing/2014/main" id="{62AC78B1-9D63-3E2A-7232-F9E95D3D7B2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796584" y="968612"/>
            <a:ext cx="1472677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ACE0156-9E26-82D0-135B-3F866F89336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830513" y="3654425"/>
            <a:ext cx="7670800" cy="7704138"/>
          </a:xfrm>
        </p:spPr>
        <p:txBody>
          <a:bodyPr/>
          <a:lstStyle>
            <a:lvl1pPr>
              <a:spcAft>
                <a:spcPts val="24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2400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540000" indent="-540000">
              <a:buClr>
                <a:schemeClr val="tx1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4pPr>
            <a:lvl5pPr marL="514350" indent="-514350">
              <a:buClr>
                <a:schemeClr val="tx1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C7312137-20BF-D457-D643-D18690A0B7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4745274" y="3654425"/>
            <a:ext cx="7670800" cy="7704138"/>
          </a:xfrm>
        </p:spPr>
        <p:txBody>
          <a:bodyPr/>
          <a:lstStyle>
            <a:lvl1pPr>
              <a:spcAft>
                <a:spcPts val="2400"/>
              </a:spcAft>
              <a:defRPr>
                <a:solidFill>
                  <a:schemeClr val="bg2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bg2"/>
                </a:solidFill>
              </a:defRPr>
            </a:lvl2pPr>
            <a:lvl3pPr>
              <a:spcAft>
                <a:spcPts val="2400"/>
              </a:spcAft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 marL="540000" indent="-540000">
              <a:buClr>
                <a:schemeClr val="bg2"/>
              </a:buClr>
              <a:buFont typeface="+mj-lt"/>
              <a:buAutoNum type="arabicPeriod"/>
              <a:defRPr>
                <a:solidFill>
                  <a:schemeClr val="bg2"/>
                </a:solidFill>
              </a:defRPr>
            </a:lvl4pPr>
            <a:lvl5pPr marL="514350" indent="-514350">
              <a:buClr>
                <a:schemeClr val="tx1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pic>
        <p:nvPicPr>
          <p:cNvPr id="6" name="текстовый лого 2 строчки v4.svg" descr="текстовый лого 2 строчки v4.svg">
            <a:extLst>
              <a:ext uri="{FF2B5EF4-FFF2-40B4-BE49-F238E27FC236}">
                <a16:creationId xmlns:a16="http://schemas.microsoft.com/office/drawing/2014/main" id="{DACA6890-B207-E9A4-B5FA-71EA6FFBA7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647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536839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опрос/Отв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Вопрос / Ответ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9D739CBF-22A9-6445-D216-A3A9B3D71E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3693740"/>
            <a:ext cx="9129713" cy="2265363"/>
          </a:xfrm>
          <a:prstGeom prst="roundRect">
            <a:avLst>
              <a:gd name="adj" fmla="val 22617"/>
            </a:avLst>
          </a:prstGeom>
          <a:solidFill>
            <a:schemeClr val="bg2"/>
          </a:solidFill>
        </p:spPr>
        <p:txBody>
          <a:bodyPr lIns="288000" tIns="180000" rIns="288000" bIns="180000"/>
          <a:lstStyle>
            <a:lvl1pPr marL="540000" indent="-5400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Font typeface="+mj-lt"/>
              <a:buAutoNum type="arabicPeriod"/>
              <a:defRPr sz="4000">
                <a:solidFill>
                  <a:schemeClr val="tx1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Вопрос?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DA3C7F16-8C76-5925-D4AD-9C37C1EDCA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02900" y="3693740"/>
            <a:ext cx="12965113" cy="2265363"/>
          </a:xfrm>
          <a:prstGeom prst="roundRect">
            <a:avLst>
              <a:gd name="adj" fmla="val 22617"/>
            </a:avLst>
          </a:prstGeom>
          <a:noFill/>
          <a:ln w="50800">
            <a:solidFill>
              <a:schemeClr val="accent1"/>
            </a:solidFill>
          </a:ln>
        </p:spPr>
        <p:txBody>
          <a:bodyPr lIns="288000" tIns="180000" rIns="288000" bIns="180000"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40000" indent="-540000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defRPr sz="4000">
                <a:solidFill>
                  <a:schemeClr val="bg2"/>
                </a:solidFill>
              </a:defRPr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2"/>
            <a:r>
              <a:rPr lang="ru-RU" dirty="0"/>
              <a:t>Ответ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BF58C8F9-2CDC-1A68-4102-E3F2DF3FA5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6416303"/>
            <a:ext cx="9129713" cy="2265363"/>
          </a:xfrm>
          <a:prstGeom prst="roundRect">
            <a:avLst>
              <a:gd name="adj" fmla="val 22617"/>
            </a:avLst>
          </a:prstGeom>
          <a:solidFill>
            <a:schemeClr val="tx2"/>
          </a:solidFill>
        </p:spPr>
        <p:txBody>
          <a:bodyPr lIns="288000" tIns="180000" rIns="288000" bIns="180000"/>
          <a:lstStyle>
            <a:lvl1pPr marL="540000" indent="-540000">
              <a:spcBef>
                <a:spcPts val="0"/>
              </a:spcBef>
              <a:spcAft>
                <a:spcPts val="1800"/>
              </a:spcAft>
              <a:buFont typeface="+mj-lt"/>
              <a:buAutoNum type="arabicPeriod" startAt="2"/>
              <a:defRPr sz="4000">
                <a:solidFill>
                  <a:schemeClr val="bg2"/>
                </a:solidFill>
                <a:latin typeface="YS Text Regular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Вопрос?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994442B1-85BE-DA96-37F1-D4F9538F2D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02900" y="6416303"/>
            <a:ext cx="12965113" cy="2265363"/>
          </a:xfrm>
          <a:prstGeom prst="roundRect">
            <a:avLst>
              <a:gd name="adj" fmla="val 22617"/>
            </a:avLst>
          </a:prstGeom>
          <a:noFill/>
          <a:ln w="50800">
            <a:solidFill>
              <a:schemeClr val="tx2"/>
            </a:solidFill>
          </a:ln>
        </p:spPr>
        <p:txBody>
          <a:bodyPr lIns="288000" tIns="180000" rIns="288000" bIns="180000"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40000" indent="-540000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defRPr lang="ru-RU" sz="4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2"/>
            <a:r>
              <a:rPr lang="ru-RU" dirty="0"/>
              <a:t>Ответ</a:t>
            </a:r>
          </a:p>
        </p:txBody>
      </p:sp>
      <p:sp>
        <p:nvSpPr>
          <p:cNvPr id="20" name="Текст 9">
            <a:extLst>
              <a:ext uri="{FF2B5EF4-FFF2-40B4-BE49-F238E27FC236}">
                <a16:creationId xmlns:a16="http://schemas.microsoft.com/office/drawing/2014/main" id="{CA26E69E-9528-5E40-AC5D-274E266264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9142412"/>
            <a:ext cx="9129713" cy="2265363"/>
          </a:xfrm>
          <a:prstGeom prst="roundRect">
            <a:avLst>
              <a:gd name="adj" fmla="val 22617"/>
            </a:avLst>
          </a:prstGeom>
          <a:solidFill>
            <a:schemeClr val="tx2"/>
          </a:solidFill>
        </p:spPr>
        <p:txBody>
          <a:bodyPr lIns="288000" tIns="180000" rIns="288000" bIns="180000"/>
          <a:lstStyle>
            <a:lvl1pPr marL="540000" indent="-540000">
              <a:spcBef>
                <a:spcPts val="0"/>
              </a:spcBef>
              <a:spcAft>
                <a:spcPts val="1800"/>
              </a:spcAft>
              <a:buFont typeface="+mj-lt"/>
              <a:buAutoNum type="arabicPeriod" startAt="3"/>
              <a:defRPr sz="4000">
                <a:solidFill>
                  <a:schemeClr val="bg2"/>
                </a:solidFill>
                <a:latin typeface="YS Text Regular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Вопрос?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D8D6B91E-2283-5BB5-580D-FB92C1D66CF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502900" y="9142412"/>
            <a:ext cx="12965113" cy="2265363"/>
          </a:xfrm>
          <a:prstGeom prst="roundRect">
            <a:avLst>
              <a:gd name="adj" fmla="val 22617"/>
            </a:avLst>
          </a:prstGeom>
          <a:noFill/>
          <a:ln w="50800">
            <a:solidFill>
              <a:schemeClr val="tx2"/>
            </a:solidFill>
          </a:ln>
        </p:spPr>
        <p:txBody>
          <a:bodyPr lIns="288000" tIns="180000" rIns="288000" bIns="180000"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40000" indent="-540000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defRPr sz="4000">
                <a:solidFill>
                  <a:schemeClr val="bg2"/>
                </a:solidFill>
              </a:defRPr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2"/>
            <a:r>
              <a:rPr lang="ru-RU" dirty="0"/>
              <a:t>Ответ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EBF37A-98FC-74F7-CA29-9DE203B7CB3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CC0D5441-0665-DB1D-39FC-8FD6F9F2B2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0679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Важная мыс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FC5343D6-324B-BA5D-D55F-E6A07327F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EB0E75-1A6B-CB46-687F-74C0AA15C9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78175"/>
            <a:ext cx="22553613" cy="7716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80000"/>
              </a:lnSpc>
              <a:defRPr sz="14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Крупная короткая важная фраза в две-три строки</a:t>
            </a:r>
          </a:p>
        </p:txBody>
      </p:sp>
    </p:spTree>
    <p:extLst>
      <p:ext uri="{BB962C8B-B14F-4D97-AF65-F5344CB8AC3E}">
        <p14:creationId xmlns:p14="http://schemas.microsoft.com/office/powerpoint/2010/main" val="412404017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ймлай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1DB8F5EE-EC45-BD85-E5B6-7C33567EE4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6357938"/>
            <a:ext cx="3833813" cy="4079875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  <a:p>
            <a:pPr lvl="4"/>
            <a:endParaRPr lang="ru-RU" dirty="0"/>
          </a:p>
        </p:txBody>
      </p:sp>
      <p:sp>
        <p:nvSpPr>
          <p:cNvPr id="24" name="Текст 19">
            <a:extLst>
              <a:ext uri="{FF2B5EF4-FFF2-40B4-BE49-F238E27FC236}">
                <a16:creationId xmlns:a16="http://schemas.microsoft.com/office/drawing/2014/main" id="{A67C464F-4FFF-06D0-5D54-7DFBC2F217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0300" y="6357938"/>
            <a:ext cx="3833813" cy="4079875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25" name="Текст 19">
            <a:extLst>
              <a:ext uri="{FF2B5EF4-FFF2-40B4-BE49-F238E27FC236}">
                <a16:creationId xmlns:a16="http://schemas.microsoft.com/office/drawing/2014/main" id="{324E34C3-27B7-8FB8-9138-A38043B056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61813" y="6357938"/>
            <a:ext cx="3833813" cy="4079875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26" name="Текст 19">
            <a:extLst>
              <a:ext uri="{FF2B5EF4-FFF2-40B4-BE49-F238E27FC236}">
                <a16:creationId xmlns:a16="http://schemas.microsoft.com/office/drawing/2014/main" id="{3D59A2D1-7ED3-0280-0793-6C4A5F08E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716500" y="6357938"/>
            <a:ext cx="5751513" cy="4079875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2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  <a:p>
            <a:pPr lvl="4"/>
            <a:endParaRPr lang="ru-RU" dirty="0"/>
          </a:p>
        </p:txBody>
      </p:sp>
      <p:sp>
        <p:nvSpPr>
          <p:cNvPr id="27" name="Текст 19">
            <a:extLst>
              <a:ext uri="{FF2B5EF4-FFF2-40B4-BE49-F238E27FC236}">
                <a16:creationId xmlns:a16="http://schemas.microsoft.com/office/drawing/2014/main" id="{4CA58148-383C-2210-0436-277B09548F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716500" y="3286125"/>
            <a:ext cx="5751513" cy="1706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2024</a:t>
            </a:r>
          </a:p>
        </p:txBody>
      </p:sp>
      <p:sp>
        <p:nvSpPr>
          <p:cNvPr id="28" name="Текст 19">
            <a:extLst>
              <a:ext uri="{FF2B5EF4-FFF2-40B4-BE49-F238E27FC236}">
                <a16:creationId xmlns:a16="http://schemas.microsoft.com/office/drawing/2014/main" id="{659D3AA8-95A9-1401-33B9-35D89A20F42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963400" y="4086225"/>
            <a:ext cx="2373313" cy="9064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2020</a:t>
            </a:r>
          </a:p>
        </p:txBody>
      </p:sp>
      <p:sp>
        <p:nvSpPr>
          <p:cNvPr id="29" name="Текст 19">
            <a:extLst>
              <a:ext uri="{FF2B5EF4-FFF2-40B4-BE49-F238E27FC236}">
                <a16:creationId xmlns:a16="http://schemas.microsoft.com/office/drawing/2014/main" id="{F414DF80-9E0F-4525-5539-96BF473865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086225"/>
            <a:ext cx="2373313" cy="9064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2010</a:t>
            </a:r>
          </a:p>
        </p:txBody>
      </p:sp>
      <p:sp>
        <p:nvSpPr>
          <p:cNvPr id="30" name="Текст 19">
            <a:extLst>
              <a:ext uri="{FF2B5EF4-FFF2-40B4-BE49-F238E27FC236}">
                <a16:creationId xmlns:a16="http://schemas.microsoft.com/office/drawing/2014/main" id="{62ECDCD6-5165-D9E7-31B7-ED4835870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400" y="4086225"/>
            <a:ext cx="2373313" cy="9064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2000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4113DC-AD76-1B60-6ED7-18D73FFC46D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7312CCC4-B96F-9945-0E60-80076FF8C0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975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роткий заголовок + сх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6FD787-4885-FFA1-00F7-19A90A0313CD}"/>
              </a:ext>
            </a:extLst>
          </p:cNvPr>
          <p:cNvSpPr/>
          <p:nvPr/>
        </p:nvSpPr>
        <p:spPr>
          <a:xfrm flipH="1">
            <a:off x="-3" y="0"/>
            <a:ext cx="8583615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212013" cy="407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Короткий заголовок </a:t>
            </a:r>
            <a:br>
              <a:rPr lang="ru-RU" dirty="0"/>
            </a:br>
            <a:r>
              <a:rPr lang="ru-RU" dirty="0"/>
              <a:t>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4A37E5AB-FCA6-9B3B-4CD4-3AA8751DE4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28475" y="914400"/>
            <a:ext cx="13439538" cy="135731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7AA02B-744E-D575-9341-D2B277FFDD9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344E256-1BB1-55C9-460C-DA34E7D815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992688"/>
            <a:ext cx="7212013" cy="68087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C7DED8A1-98A6-26E2-CDA8-C52BC76362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669900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идео на весь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ультимедиа 2">
            <a:extLst>
              <a:ext uri="{FF2B5EF4-FFF2-40B4-BE49-F238E27FC236}">
                <a16:creationId xmlns:a16="http://schemas.microsoft.com/office/drawing/2014/main" id="{C1DE330B-2B1C-21BA-8329-91F58F7FBA3E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24382413" cy="13716000"/>
          </a:xfrm>
          <a:solidFill>
            <a:schemeClr val="tx2"/>
          </a:solidFill>
        </p:spPr>
        <p:txBody>
          <a:bodyPr/>
          <a:lstStyle/>
          <a:p>
            <a:r>
              <a:rPr lang="ru-RU"/>
              <a:t>Вставка клипа мультимедиа</a:t>
            </a:r>
          </a:p>
        </p:txBody>
      </p:sp>
      <p:pic>
        <p:nvPicPr>
          <p:cNvPr id="2" name="12.png" descr="12.png">
            <a:extLst>
              <a:ext uri="{FF2B5EF4-FFF2-40B4-BE49-F238E27FC236}">
                <a16:creationId xmlns:a16="http://schemas.microsoft.com/office/drawing/2014/main" id="{DB4C6042-300B-9135-FDD9-E62928BFC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2326C4FD-ACAD-AAF9-8F8E-C0CA9053A17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03283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криншот без заголов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>
            <a:extLst>
              <a:ext uri="{FF2B5EF4-FFF2-40B4-BE49-F238E27FC236}">
                <a16:creationId xmlns:a16="http://schemas.microsoft.com/office/drawing/2014/main" id="{F73F856C-ED2E-1B4C-2720-3566C7BD41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914400"/>
            <a:ext cx="22553613" cy="10912475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065714-0364-2BF5-4A0F-DB0DE9C6787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12.png" descr="12.png">
            <a:extLst>
              <a:ext uri="{FF2B5EF4-FFF2-40B4-BE49-F238E27FC236}">
                <a16:creationId xmlns:a16="http://schemas.microsoft.com/office/drawing/2014/main" id="{498D735A-86BE-9ABF-52A2-19AAF51E5F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908872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криншот без заголов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>
            <a:extLst>
              <a:ext uri="{FF2B5EF4-FFF2-40B4-BE49-F238E27FC236}">
                <a16:creationId xmlns:a16="http://schemas.microsoft.com/office/drawing/2014/main" id="{F73F856C-ED2E-1B4C-2720-3566C7BD41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1" y="914400"/>
            <a:ext cx="15343200" cy="10912475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065714-0364-2BF5-4A0F-DB0DE9C6787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9">
            <a:extLst>
              <a:ext uri="{FF2B5EF4-FFF2-40B4-BE49-F238E27FC236}">
                <a16:creationId xmlns:a16="http://schemas.microsoft.com/office/drawing/2014/main" id="{C26EA039-F28A-51D2-4994-C2A07136FC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714913" y="914400"/>
            <a:ext cx="5753100" cy="1091247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5" name="12.png" descr="12.png">
            <a:extLst>
              <a:ext uri="{FF2B5EF4-FFF2-40B4-BE49-F238E27FC236}">
                <a16:creationId xmlns:a16="http://schemas.microsoft.com/office/drawing/2014/main" id="{2557F80B-9CDE-757A-2992-6FD61B3D53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418236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скриншо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7EADE774-88EC-B280-4F64-5392DD83F07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2728914"/>
            <a:ext cx="22553613" cy="9097962"/>
          </a:xfrm>
          <a:prstGeom prst="roundRect">
            <a:avLst>
              <a:gd name="adj" fmla="val 484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6C68A4-C0E7-38F1-ED77-4D8AA977854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01C12FAE-C19D-0CE8-9C34-EBDAA0022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588166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+ скриншо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7EADE774-88EC-B280-4F64-5392DD83F07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2728914"/>
            <a:ext cx="15340013" cy="9097962"/>
          </a:xfrm>
          <a:prstGeom prst="roundRect">
            <a:avLst>
              <a:gd name="adj" fmla="val 484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6C68A4-C0E7-38F1-ED77-4D8AA977854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86CDA2D8-9147-19DA-E763-2AE65ACFFD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043400" y="2728913"/>
            <a:ext cx="6424613" cy="952341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3DEDE611-7D66-8167-5A20-D5AC1A460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05997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криншот + заголовок в 2 строки + подзаг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7000D78E-C648-5195-B3A9-1D251AE480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4086226"/>
            <a:ext cx="22553613" cy="7740649"/>
          </a:xfrm>
          <a:prstGeom prst="roundRect">
            <a:avLst>
              <a:gd name="adj" fmla="val 5645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43CD7C-457E-D142-5847-5C8CF8B9C0B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470DBDEE-AD0F-53D6-F4D0-6FC34981EF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712193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криншот + заголовок в 2 строки + подзаг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7000D78E-C648-5195-B3A9-1D251AE480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1" y="4086226"/>
            <a:ext cx="15343200" cy="7764090"/>
          </a:xfrm>
          <a:prstGeom prst="roundRect">
            <a:avLst>
              <a:gd name="adj" fmla="val 5645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43CD7C-457E-D142-5847-5C8CF8B9C0B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A72CC7B-85E4-0C5F-D1D7-B18B67DC72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043400" y="4062786"/>
            <a:ext cx="6424613" cy="776409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F42E0A9B-5183-2D5C-ED42-B25C410A2C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51311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криншот + короткий заголовок +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116766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61813" y="904775"/>
            <a:ext cx="11506200" cy="113475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A24EB1-7970-9BDB-26A4-AAF6AF54F4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880A7A23-538B-407D-00D4-CE7E8D9D87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4086226"/>
            <a:ext cx="10116767" cy="9064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Подзаголовок текстового блока</a:t>
            </a:r>
          </a:p>
          <a:p>
            <a:pPr lvl="4"/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270C43-70EE-19A3-7A75-25DB98F46D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00" y="5021263"/>
            <a:ext cx="10117138" cy="6805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7BE3EA54-C815-8795-B616-33DA3C3A7B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3037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25C2A15A-3489-1C5B-2CAC-17FC27A3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6356" y="0"/>
            <a:ext cx="16740692" cy="13716000"/>
          </a:xfrm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C78831FC-5E7A-64A1-1212-F05CE3CF78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1013" y="1502618"/>
            <a:ext cx="19177000" cy="9424146"/>
          </a:xfrm>
          <a:prstGeom prst="rect">
            <a:avLst/>
          </a:prstGeom>
        </p:spPr>
        <p:txBody>
          <a:bodyPr tIns="72000"/>
          <a:lstStyle>
            <a:lvl1pPr algn="l">
              <a:lnSpc>
                <a:spcPct val="80000"/>
              </a:lnSpc>
              <a:defRPr sz="13000">
                <a:latin typeface="+mj-lt"/>
              </a:defRPr>
            </a:lvl1pPr>
            <a:lvl2pPr>
              <a:defRPr sz="14000">
                <a:latin typeface="+mj-lt"/>
              </a:defRPr>
            </a:lvl2pPr>
            <a:lvl3pPr>
              <a:defRPr sz="14000">
                <a:latin typeface="+mj-lt"/>
              </a:defRPr>
            </a:lvl3pPr>
            <a:lvl4pPr>
              <a:defRPr sz="14000">
                <a:latin typeface="+mj-lt"/>
              </a:defRPr>
            </a:lvl4pPr>
            <a:lvl5pPr>
              <a:defRPr sz="14000">
                <a:latin typeface="+mj-lt"/>
              </a:defRPr>
            </a:lvl5pPr>
          </a:lstStyle>
          <a:p>
            <a:pPr lvl="0"/>
            <a:r>
              <a:rPr lang="ru-RU" dirty="0"/>
              <a:t>Цитата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60666-5218-4E2B-72A8-7AEA235AC822}"/>
              </a:ext>
            </a:extLst>
          </p:cNvPr>
          <p:cNvSpPr txBox="1"/>
          <p:nvPr/>
        </p:nvSpPr>
        <p:spPr>
          <a:xfrm>
            <a:off x="903765" y="-67403"/>
            <a:ext cx="2870567" cy="314004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ru-RU" sz="35000" dirty="0">
                <a:solidFill>
                  <a:schemeClr val="accent1"/>
                </a:solidFill>
                <a:latin typeface="+mj-lt"/>
              </a:rPr>
              <a:t>«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F90200C-CA7D-92C5-C766-EF64CCB8ADF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291012" y="11259216"/>
            <a:ext cx="19176999" cy="705806"/>
          </a:xfrm>
          <a:prstGeom prst="rect">
            <a:avLst/>
          </a:prstGeom>
        </p:spPr>
        <p:txBody>
          <a:bodyPr anchor="b" anchorCtr="0"/>
          <a:lstStyle>
            <a:lvl1pPr algn="r">
              <a:defRPr sz="4400">
                <a:solidFill>
                  <a:schemeClr val="bg2"/>
                </a:solidFill>
                <a:latin typeface="+mn-lt"/>
              </a:defRPr>
            </a:lvl1pPr>
            <a:lvl2pPr>
              <a:defRPr sz="4800">
                <a:latin typeface="+mn-lt"/>
              </a:defRPr>
            </a:lvl2pPr>
            <a:lvl3pPr>
              <a:defRPr sz="4800">
                <a:latin typeface="+mn-lt"/>
              </a:defRPr>
            </a:lvl3pPr>
            <a:lvl4pPr>
              <a:defRPr sz="4800">
                <a:latin typeface="+mn-lt"/>
              </a:defRPr>
            </a:lvl4pPr>
            <a:lvl5pPr>
              <a:defRPr sz="4800">
                <a:latin typeface="+mn-lt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8AF914-94F1-5D8D-B278-7B9B312F22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1926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заголовок в 2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336713" y="3635375"/>
            <a:ext cx="9131300" cy="86169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F9279D-6154-5C9D-14C8-70CCB8E4DC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4086226"/>
            <a:ext cx="12372975" cy="9064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Подзаголовок текстового блока</a:t>
            </a:r>
          </a:p>
          <a:p>
            <a:pPr lvl="4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3CFE11-5481-343F-C8C1-6DB5055EB4E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80699A2-5ECE-787B-5C16-29D43D600C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400" y="5021263"/>
            <a:ext cx="12372975" cy="6805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F905CA7A-FA80-3FEA-6E40-5F5FD18ED8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4829810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Фото + заголовок в 2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254413" y="3635375"/>
            <a:ext cx="7213600" cy="86169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3" name="Рисунок 6">
            <a:extLst>
              <a:ext uri="{FF2B5EF4-FFF2-40B4-BE49-F238E27FC236}">
                <a16:creationId xmlns:a16="http://schemas.microsoft.com/office/drawing/2014/main" id="{BCBFC08B-F6BD-0C13-260B-821CA9B0436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83613" y="3635375"/>
            <a:ext cx="7213600" cy="86169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8C9E17-5119-2CD1-CCF8-2DE4FDE5A0A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7DA4159-7A6F-9E20-972B-FC51CE5FEC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086226"/>
            <a:ext cx="7212013" cy="9064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  <a:p>
            <a:pPr lvl="4"/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28F48FF-D776-F9B0-8F92-894480A73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400" y="5021263"/>
            <a:ext cx="7212013" cy="68056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 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4" name="12.png" descr="12.png">
            <a:extLst>
              <a:ext uri="{FF2B5EF4-FFF2-40B4-BE49-F238E27FC236}">
                <a16:creationId xmlns:a16="http://schemas.microsoft.com/office/drawing/2014/main" id="{56152537-17EA-C8FA-A88D-B56EC880CF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3159683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заголовок в 3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2965112" cy="3629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слайда в две </a:t>
            </a:r>
            <a:br>
              <a:rPr lang="ru-RU" dirty="0"/>
            </a:br>
            <a:r>
              <a:rPr lang="ru-RU" dirty="0"/>
              <a:t>или три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336713" y="914400"/>
            <a:ext cx="9131300" cy="10912475"/>
          </a:xfrm>
          <a:prstGeom prst="roundRect">
            <a:avLst>
              <a:gd name="adj" fmla="val 7057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5B74D3F1-011D-B068-3819-4E6548FE71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4981169"/>
            <a:ext cx="12965113" cy="940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Подзаголовок текстового блока</a:t>
            </a:r>
          </a:p>
          <a:p>
            <a:pPr lvl="4"/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794B312-0E5C-A8A3-6A86-25B467B4A4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5921375"/>
            <a:ext cx="12965113" cy="590550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4B8A818D-7B6C-E22E-2BAD-04CFFCFFA7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DBE9062D-EDAE-78F8-EDC0-3D21B2BBCA7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29745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Фото + заголовок в 3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1047412" cy="3629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слайда в две </a:t>
            </a:r>
            <a:br>
              <a:rPr lang="ru-RU" dirty="0"/>
            </a:br>
            <a:r>
              <a:rPr lang="ru-RU" dirty="0"/>
              <a:t>или три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363948" y="914400"/>
            <a:ext cx="9131300" cy="15875540"/>
          </a:xfrm>
          <a:prstGeom prst="roundRect">
            <a:avLst>
              <a:gd name="adj" fmla="val 7057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5B74D3F1-011D-B068-3819-4E6548FE71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4981169"/>
            <a:ext cx="11047413" cy="940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Подзаголовок текстового блока</a:t>
            </a:r>
          </a:p>
          <a:p>
            <a:pPr lvl="4"/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794B312-0E5C-A8A3-6A86-25B467B4A4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5921375"/>
            <a:ext cx="11047413" cy="590550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119DA8A5-2F62-580A-2DED-83F94707E0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F9B35187-AD31-2085-58C4-2D08055F2AF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49341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Фото + заголовок в 3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7669212" cy="362902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ru-RU" dirty="0"/>
              <a:t>Короткий </a:t>
            </a:r>
            <a:br>
              <a:rPr lang="ru-RU" dirty="0"/>
            </a:b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22005" y="914400"/>
            <a:ext cx="6546007" cy="11380788"/>
          </a:xfrm>
          <a:prstGeom prst="roundRect">
            <a:avLst>
              <a:gd name="adj" fmla="val 5009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794B312-0E5C-A8A3-6A86-25B467B4A49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01" y="5921375"/>
            <a:ext cx="7669212" cy="5905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/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" name="Рисунок 6">
            <a:extLst>
              <a:ext uri="{FF2B5EF4-FFF2-40B4-BE49-F238E27FC236}">
                <a16:creationId xmlns:a16="http://schemas.microsoft.com/office/drawing/2014/main" id="{016AB0FB-4F2A-5F07-479B-7CAB0154B5B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713168" y="914400"/>
            <a:ext cx="6546007" cy="11380788"/>
          </a:xfrm>
          <a:prstGeom prst="roundRect">
            <a:avLst>
              <a:gd name="adj" fmla="val 5009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pic>
        <p:nvPicPr>
          <p:cNvPr id="4" name="12.png" descr="12.png">
            <a:extLst>
              <a:ext uri="{FF2B5EF4-FFF2-40B4-BE49-F238E27FC236}">
                <a16:creationId xmlns:a16="http://schemas.microsoft.com/office/drawing/2014/main" id="{C7495D2A-CD05-C21A-A605-1A42D9874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B178599-C5A3-6A91-D797-0918548BE2D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09599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Фото + заголовок в 3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2" y="914400"/>
            <a:ext cx="5751512" cy="362902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ru-RU" dirty="0"/>
              <a:t>Короткий </a:t>
            </a:r>
            <a:br>
              <a:rPr lang="ru-RU" dirty="0"/>
            </a:b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794B312-0E5C-A8A3-6A86-25B467B4A49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01" y="5921375"/>
            <a:ext cx="5751512" cy="5905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/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60609200-19EA-7EB1-D591-E5E285B7A2C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354111" y="914400"/>
            <a:ext cx="16113902" cy="11380788"/>
          </a:xfrm>
          <a:prstGeom prst="roundRect">
            <a:avLst>
              <a:gd name="adj" fmla="val 4211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D2C81395-3BA1-219D-5C4E-9996B94B31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89388F3-6955-4662-0D5E-4941BF6731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52676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Фото + заголовок в 3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564237" cy="140652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ru-RU" dirty="0"/>
              <a:t>Короткий заголовок слайда</a:t>
            </a:r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60609200-19EA-7EB1-D591-E5E285B7A2C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14401" y="2754313"/>
            <a:ext cx="22529894" cy="17755867"/>
          </a:xfrm>
          <a:prstGeom prst="roundRect">
            <a:avLst>
              <a:gd name="adj" fmla="val 2699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</p:spTree>
    <p:extLst>
      <p:ext uri="{BB962C8B-B14F-4D97-AF65-F5344CB8AC3E}">
        <p14:creationId xmlns:p14="http://schemas.microsoft.com/office/powerpoint/2010/main" val="285654203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короткий заголовок +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129837" cy="27209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47445" y="4064013"/>
            <a:ext cx="8196792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YS Text Bold" pitchFamily="2" charset="-5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>
                <a:solidFill>
                  <a:schemeClr val="bg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61813" y="914400"/>
            <a:ext cx="11506200" cy="11337925"/>
          </a:xfrm>
          <a:prstGeom prst="roundRect">
            <a:avLst>
              <a:gd name="adj" fmla="val 4385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1" name="Рисунок 40">
            <a:extLst>
              <a:ext uri="{FF2B5EF4-FFF2-40B4-BE49-F238E27FC236}">
                <a16:creationId xmlns:a16="http://schemas.microsoft.com/office/drawing/2014/main" id="{6E8436B7-3312-6B38-419D-0707DB9F81E4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945537" y="4085914"/>
            <a:ext cx="1440000" cy="144000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6" name="Текст 9">
            <a:extLst>
              <a:ext uri="{FF2B5EF4-FFF2-40B4-BE49-F238E27FC236}">
                <a16:creationId xmlns:a16="http://schemas.microsoft.com/office/drawing/2014/main" id="{3040AC92-2C2C-F3C1-C604-A1B64998D2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47445" y="6786575"/>
            <a:ext cx="8196792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YS Text Bold" pitchFamily="2" charset="-5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>
                <a:solidFill>
                  <a:schemeClr val="bg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57" name="Рисунок 40">
            <a:extLst>
              <a:ext uri="{FF2B5EF4-FFF2-40B4-BE49-F238E27FC236}">
                <a16:creationId xmlns:a16="http://schemas.microsoft.com/office/drawing/2014/main" id="{5408A8D4-DE01-272F-0DFA-34810748E039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945537" y="6808476"/>
            <a:ext cx="1440000" cy="144000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CF646314-5DE2-B13B-7A99-D91B49E5E0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47445" y="9509138"/>
            <a:ext cx="8196792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YS Text Bold" pitchFamily="2" charset="-5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>
                <a:solidFill>
                  <a:schemeClr val="bg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59" name="Рисунок 40">
            <a:extLst>
              <a:ext uri="{FF2B5EF4-FFF2-40B4-BE49-F238E27FC236}">
                <a16:creationId xmlns:a16="http://schemas.microsoft.com/office/drawing/2014/main" id="{22AB9B98-71CC-4CB0-BF31-670C6650E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945537" y="9531039"/>
            <a:ext cx="1440000" cy="144000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DD0A18-AA88-10AE-9A0E-843E8FC17434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D877BA34-C3A1-3E94-2E72-AC00F6081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7933261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заголовок + 4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1166" y="4992689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462" y="3178175"/>
            <a:ext cx="9092651" cy="864870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3175">
            <a:noFill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E88CD4E8-81E7-E19E-BC8A-B6B0BB89D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31164" y="3189715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6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033C113A-F2DF-3D8B-2EBF-6C482EF3AA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714914" y="4992689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1D69AB1B-C34A-1BF3-4319-23E5F992EB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714912" y="3189715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6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AFE42013-6B78-80B2-828E-39DB189361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31166" y="9529763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19D359BC-A716-F0DE-4978-EA1BA7DCA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031164" y="7726789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6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F67E3AD9-E2A0-CB0B-9C3C-EE2127E364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714914" y="9529763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3277FBDA-823A-566F-AFE1-31AF5E97CCB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714912" y="7726789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6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4BD23-0CAB-9ACA-6150-763175DA616D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E13283B1-A491-4F92-B691-C62567D96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078751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Диаграмм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9586911" cy="1839913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Диаграмма 4">
            <a:extLst>
              <a:ext uri="{FF2B5EF4-FFF2-40B4-BE49-F238E27FC236}">
                <a16:creationId xmlns:a16="http://schemas.microsoft.com/office/drawing/2014/main" id="{F90BACD2-C609-77F8-C5CE-23903A07F67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14400" y="4554538"/>
            <a:ext cx="22553613" cy="7740650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73FEE9A7-546F-9438-11C9-05B4F684126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3183919"/>
            <a:ext cx="22553612" cy="94020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 sz="32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Название диаграммы</a:t>
            </a:r>
          </a:p>
          <a:p>
            <a:pPr lvl="4"/>
            <a:endParaRPr lang="ru-RU" dirty="0"/>
          </a:p>
        </p:txBody>
      </p:sp>
      <p:sp>
        <p:nvSpPr>
          <p:cNvPr id="7" name="Текст 9">
            <a:extLst>
              <a:ext uri="{FF2B5EF4-FFF2-40B4-BE49-F238E27FC236}">
                <a16:creationId xmlns:a16="http://schemas.microsoft.com/office/drawing/2014/main" id="{435B7DF7-AEB6-5069-F101-2E9A637626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61814" y="914400"/>
            <a:ext cx="11506198" cy="183991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раскрывающий основную </a:t>
            </a:r>
            <a:br>
              <a:rPr lang="ru-RU" dirty="0"/>
            </a:br>
            <a:r>
              <a:rPr lang="ru-RU" dirty="0"/>
              <a:t>суть. Можно разместить в две, три </a:t>
            </a:r>
            <a:br>
              <a:rPr lang="ru-RU" dirty="0"/>
            </a:br>
            <a:r>
              <a:rPr lang="ru-RU" dirty="0"/>
              <a:t>или четыре строки</a:t>
            </a:r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88BD6204-E05B-95EB-F155-F80EBA51B1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EB6224CC-DC01-1EDE-DED7-E58532C6E97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439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цифра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8">
            <a:extLst>
              <a:ext uri="{FF2B5EF4-FFF2-40B4-BE49-F238E27FC236}">
                <a16:creationId xmlns:a16="http://schemas.microsoft.com/office/drawing/2014/main" id="{DF9DAFC9-8644-993C-E618-168B4DCBAE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30513" y="7358064"/>
            <a:ext cx="18719800" cy="4443412"/>
          </a:xfrm>
          <a:prstGeom prst="rect">
            <a:avLst/>
          </a:prstGeom>
        </p:spPr>
        <p:txBody>
          <a:bodyPr tIns="72000"/>
          <a:lstStyle>
            <a:lvl1pPr algn="ctr">
              <a:defRPr lang="ru-RU" sz="14000" kern="1200" dirty="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  <a:lvl2pPr>
              <a:defRPr sz="14000">
                <a:latin typeface="+mj-lt"/>
              </a:defRPr>
            </a:lvl2pPr>
            <a:lvl3pPr>
              <a:defRPr sz="14000">
                <a:latin typeface="+mj-lt"/>
              </a:defRPr>
            </a:lvl3pPr>
            <a:lvl4pPr>
              <a:defRPr sz="14000">
                <a:latin typeface="+mj-lt"/>
              </a:defRPr>
            </a:lvl4pPr>
            <a:lvl5pPr>
              <a:defRPr sz="14000">
                <a:latin typeface="+mj-lt"/>
              </a:defRPr>
            </a:lvl5pPr>
          </a:lstStyle>
          <a:p>
            <a:pPr marL="0" lvl="0" indent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важная цифра</a:t>
            </a:r>
          </a:p>
        </p:txBody>
      </p:sp>
      <p:sp>
        <p:nvSpPr>
          <p:cNvPr id="7" name="Заголовок 11">
            <a:extLst>
              <a:ext uri="{FF2B5EF4-FFF2-40B4-BE49-F238E27FC236}">
                <a16:creationId xmlns:a16="http://schemas.microsoft.com/office/drawing/2014/main" id="{331F8C78-9A68-3ADE-10DF-D149D3D4BA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855" y="1356098"/>
            <a:ext cx="22553613" cy="5501902"/>
          </a:xfrm>
          <a:prstGeom prst="roundRect">
            <a:avLst>
              <a:gd name="adj" fmla="val 0"/>
            </a:avLst>
          </a:prstGeom>
          <a:noFill/>
        </p:spPr>
        <p:txBody>
          <a:bodyPr tIns="0" anchor="ctr" anchorCtr="1"/>
          <a:lstStyle>
            <a:lvl1pPr algn="ctr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32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2 000 000</a:t>
            </a:r>
          </a:p>
        </p:txBody>
      </p:sp>
    </p:spTree>
    <p:extLst>
      <p:ext uri="{BB962C8B-B14F-4D97-AF65-F5344CB8AC3E}">
        <p14:creationId xmlns:p14="http://schemas.microsoft.com/office/powerpoint/2010/main" val="26091942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иаграмм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5A68D0F-D5D9-1BE3-D2CB-F134BBFED413}"/>
              </a:ext>
            </a:extLst>
          </p:cNvPr>
          <p:cNvSpPr/>
          <p:nvPr/>
        </p:nvSpPr>
        <p:spPr>
          <a:xfrm>
            <a:off x="9513651" y="0"/>
            <a:ext cx="14868761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иаграмма 4">
            <a:extLst>
              <a:ext uri="{FF2B5EF4-FFF2-40B4-BE49-F238E27FC236}">
                <a16:creationId xmlns:a16="http://schemas.microsoft.com/office/drawing/2014/main" id="{F90BACD2-C609-77F8-C5CE-23903A07F67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0501313" y="2320925"/>
            <a:ext cx="12966700" cy="9974263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73FEE9A7-546F-9438-11C9-05B4F684126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01313" y="967396"/>
            <a:ext cx="12966700" cy="88680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 sz="32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Название диаграммы</a:t>
            </a:r>
          </a:p>
          <a:p>
            <a:pPr lvl="4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752CB8B-AC52-A56F-48E8-E30B7A4F6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7684852" cy="36401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Короткий</a:t>
            </a:r>
            <a:br>
              <a:rPr lang="ru-RU" dirty="0"/>
            </a:b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07F4FB01-D26D-A02D-FA73-1E51A4399CA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01" y="5921375"/>
            <a:ext cx="7684851" cy="5905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/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4" name="12.png" descr="12.png">
            <a:extLst>
              <a:ext uri="{FF2B5EF4-FFF2-40B4-BE49-F238E27FC236}">
                <a16:creationId xmlns:a16="http://schemas.microsoft.com/office/drawing/2014/main" id="{8AAD8ED6-1224-F8D7-1BB6-9C86B60278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85D01A25-B36C-2826-4079-54A99972BF8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98986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иаграмма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иаграмма 4">
            <a:extLst>
              <a:ext uri="{FF2B5EF4-FFF2-40B4-BE49-F238E27FC236}">
                <a16:creationId xmlns:a16="http://schemas.microsoft.com/office/drawing/2014/main" id="{F90BACD2-C609-77F8-C5CE-23903A07F67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14400" y="2754313"/>
            <a:ext cx="22553613" cy="9540875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73FEE9A7-546F-9438-11C9-05B4F684126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888189"/>
            <a:ext cx="22553612" cy="143273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Название диаграммы</a:t>
            </a:r>
          </a:p>
          <a:p>
            <a:pPr lvl="4"/>
            <a:endParaRPr lang="ru-RU" dirty="0"/>
          </a:p>
        </p:txBody>
      </p:sp>
      <p:pic>
        <p:nvPicPr>
          <p:cNvPr id="2" name="12.png" descr="12.png">
            <a:extLst>
              <a:ext uri="{FF2B5EF4-FFF2-40B4-BE49-F238E27FC236}">
                <a16:creationId xmlns:a16="http://schemas.microsoft.com/office/drawing/2014/main" id="{B577B531-C6EB-8147-0F65-ECFA6610E8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Номер слайда 4">
            <a:extLst>
              <a:ext uri="{FF2B5EF4-FFF2-40B4-BE49-F238E27FC236}">
                <a16:creationId xmlns:a16="http://schemas.microsoft.com/office/drawing/2014/main" id="{D2E9123C-7818-9DA4-27DC-D666E2007DD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63363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иаграмм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иаграмма 4">
            <a:extLst>
              <a:ext uri="{FF2B5EF4-FFF2-40B4-BE49-F238E27FC236}">
                <a16:creationId xmlns:a16="http://schemas.microsoft.com/office/drawing/2014/main" id="{F90BACD2-C609-77F8-C5CE-23903A07F67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3879513" y="2269720"/>
            <a:ext cx="8146950" cy="9974263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73FEE9A7-546F-9438-11C9-05B4F684126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01313" y="967396"/>
            <a:ext cx="12966700" cy="88680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 sz="32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Название диаграммы</a:t>
            </a:r>
          </a:p>
          <a:p>
            <a:pPr lvl="4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752CB8B-AC52-A56F-48E8-E30B7A4F6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7684852" cy="36401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Короткий</a:t>
            </a:r>
            <a:br>
              <a:rPr lang="ru-RU" dirty="0"/>
            </a:b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07F4FB01-D26D-A02D-FA73-1E51A4399CA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01" y="5921375"/>
            <a:ext cx="7684851" cy="5905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/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2" name="12.png" descr="12.png">
            <a:extLst>
              <a:ext uri="{FF2B5EF4-FFF2-40B4-BE49-F238E27FC236}">
                <a16:creationId xmlns:a16="http://schemas.microsoft.com/office/drawing/2014/main" id="{6D2ECF20-D098-BE64-6678-E56CE8B3D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00365D91-F5EC-C158-477F-E9263FD2307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82589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д без заголов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914400"/>
            <a:ext cx="22553613" cy="10887075"/>
          </a:xfrm>
          <a:prstGeom prst="rect">
            <a:avLst/>
          </a:prstGeom>
          <a:solidFill>
            <a:schemeClr val="bg1"/>
          </a:solidFill>
        </p:spPr>
        <p:txBody>
          <a:bodyPr lIns="360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CD85B8-197F-CDEC-B046-31DDBD6B04E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2" name="12.png" descr="12.png">
            <a:extLst>
              <a:ext uri="{FF2B5EF4-FFF2-40B4-BE49-F238E27FC236}">
                <a16:creationId xmlns:a16="http://schemas.microsoft.com/office/drawing/2014/main" id="{37891619-8882-583F-B0C3-806CAD3867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435253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Код +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728914"/>
            <a:ext cx="22553613" cy="9523411"/>
          </a:xfrm>
          <a:prstGeom prst="rect">
            <a:avLst/>
          </a:prstGeom>
          <a:solidFill>
            <a:schemeClr val="bg1"/>
          </a:solidFill>
        </p:spPr>
        <p:txBody>
          <a:bodyPr lIns="432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EC741B8-FB51-FB08-FB5F-A7CE57F7CC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12.png" descr="12.png">
            <a:extLst>
              <a:ext uri="{FF2B5EF4-FFF2-40B4-BE49-F238E27FC236}">
                <a16:creationId xmlns:a16="http://schemas.microsoft.com/office/drawing/2014/main" id="{D3BCF7FA-44E9-D6AE-B95E-1C853176E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559577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д + заголовок в 2 стро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4086223"/>
            <a:ext cx="22553613" cy="8166101"/>
          </a:xfrm>
          <a:prstGeom prst="rect">
            <a:avLst/>
          </a:prstGeom>
          <a:solidFill>
            <a:schemeClr val="bg1"/>
          </a:solidFill>
        </p:spPr>
        <p:txBody>
          <a:bodyPr lIns="432000" tIns="360000" bIns="360000">
            <a:noAutofit/>
          </a:bodyPr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F3794D-9C6B-2B5D-5C29-C1B4BE02BD7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12.png" descr="12.png">
            <a:extLst>
              <a:ext uri="{FF2B5EF4-FFF2-40B4-BE49-F238E27FC236}">
                <a16:creationId xmlns:a16="http://schemas.microsoft.com/office/drawing/2014/main" id="{CC2457D9-3331-6501-1262-75D177D2C7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947785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д + короткий заголовок +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6741041" cy="3629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Короткий</a:t>
            </a:r>
            <a:br>
              <a:rPr lang="ru-RU" dirty="0"/>
            </a:br>
            <a:r>
              <a:rPr lang="ru-RU" dirty="0"/>
              <a:t>заголовок слайда 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83613" y="914401"/>
            <a:ext cx="14868000" cy="11337924"/>
          </a:xfrm>
          <a:prstGeom prst="rect">
            <a:avLst/>
          </a:prstGeom>
          <a:solidFill>
            <a:schemeClr val="bg1"/>
          </a:solidFill>
        </p:spPr>
        <p:txBody>
          <a:bodyPr lIns="432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4" name="Текст 9">
            <a:extLst>
              <a:ext uri="{FF2B5EF4-FFF2-40B4-BE49-F238E27FC236}">
                <a16:creationId xmlns:a16="http://schemas.microsoft.com/office/drawing/2014/main" id="{DF65F8FE-B518-7095-D759-7B8669FED3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2" y="4992688"/>
            <a:ext cx="6741040" cy="90805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49B042-6E8C-566D-7D31-182889D2705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D269499-1BE7-CF01-A52D-9A14C5B46E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900738"/>
            <a:ext cx="6740525" cy="5900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pic>
        <p:nvPicPr>
          <p:cNvPr id="5" name="12.png" descr="12.png">
            <a:extLst>
              <a:ext uri="{FF2B5EF4-FFF2-40B4-BE49-F238E27FC236}">
                <a16:creationId xmlns:a16="http://schemas.microsoft.com/office/drawing/2014/main" id="{E333ABEB-6822-03A6-D715-A6CDF7AC5F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849210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R-код + заголовок +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18ECA582-1A4A-366F-EC18-F5478BE78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635" y="0"/>
            <a:ext cx="24387048" cy="13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3503FB-3B4A-4EE5-0492-E4732BF3B5B4}"/>
              </a:ext>
            </a:extLst>
          </p:cNvPr>
          <p:cNvSpPr txBox="1"/>
          <p:nvPr/>
        </p:nvSpPr>
        <p:spPr>
          <a:xfrm>
            <a:off x="12419013" y="914400"/>
            <a:ext cx="11048999" cy="10887075"/>
          </a:xfrm>
          <a:prstGeom prst="roundRect">
            <a:avLst>
              <a:gd name="adj" fmla="val 17918"/>
            </a:avLst>
          </a:prstGeom>
          <a:solidFill>
            <a:schemeClr val="bg2"/>
          </a:solidFill>
          <a:ln w="127000" cap="rnd" cmpd="sng">
            <a:noFill/>
          </a:ln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617200" cy="407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в две, 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83FA70D-C4C9-DF6D-70EB-43316F9B80B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307438" y="1854200"/>
            <a:ext cx="9202366" cy="9072563"/>
          </a:xfrm>
          <a:prstGeom prst="roundRect">
            <a:avLst>
              <a:gd name="adj" fmla="val 10462"/>
            </a:avLst>
          </a:prstGeom>
        </p:spPr>
        <p:txBody>
          <a:bodyPr anchor="ctr" anchorCtr="1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4BF782-6004-0E73-7247-FC9F2744EBD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9827DA4-C881-7A26-DE72-93D3FAB914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449888"/>
            <a:ext cx="10661650" cy="63515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89CDCB8E-F52E-56CD-606E-CABEA1FB0D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5143334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R-код + заголовок +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18ECA582-1A4A-366F-EC18-F5478BE78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635" y="0"/>
            <a:ext cx="24387048" cy="1371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617200" cy="407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в две, 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4BF782-6004-0E73-7247-FC9F2744EBD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9827DA4-C881-7A26-DE72-93D3FAB914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449888"/>
            <a:ext cx="10661650" cy="63515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89CDCB8E-F52E-56CD-606E-CABEA1FB0D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5635001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QR-кода + короткий заголовок +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2C2837-6E6C-5B09-72EE-1E660FF64A64}"/>
              </a:ext>
            </a:extLst>
          </p:cNvPr>
          <p:cNvSpPr txBox="1"/>
          <p:nvPr/>
        </p:nvSpPr>
        <p:spPr>
          <a:xfrm>
            <a:off x="15290800" y="914400"/>
            <a:ext cx="8177212" cy="10887075"/>
          </a:xfrm>
          <a:prstGeom prst="roundRect">
            <a:avLst>
              <a:gd name="adj" fmla="val 18059"/>
            </a:avLst>
          </a:prstGeom>
          <a:solidFill>
            <a:schemeClr val="bg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B62CA-D81C-BFDF-2457-19B988ED402C}"/>
              </a:ext>
            </a:extLst>
          </p:cNvPr>
          <p:cNvSpPr txBox="1"/>
          <p:nvPr/>
        </p:nvSpPr>
        <p:spPr>
          <a:xfrm>
            <a:off x="6665913" y="914400"/>
            <a:ext cx="8177212" cy="10887075"/>
          </a:xfrm>
          <a:prstGeom prst="roundRect">
            <a:avLst>
              <a:gd name="adj" fmla="val 18059"/>
            </a:avLst>
          </a:prstGeom>
          <a:solidFill>
            <a:schemeClr val="bg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5294312" cy="4078288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ru-RU" dirty="0"/>
              <a:t>Короткий</a:t>
            </a:r>
            <a:br>
              <a:rPr lang="ru-RU" dirty="0"/>
            </a:b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2F3718C4-19A1-A5FE-F753-2B7B922C2A1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797213" y="1385888"/>
            <a:ext cx="7190190" cy="7237412"/>
          </a:xfrm>
          <a:prstGeom prst="roundRect">
            <a:avLst>
              <a:gd name="adj" fmla="val 13864"/>
            </a:avLst>
          </a:prstGeom>
        </p:spPr>
        <p:txBody>
          <a:bodyPr anchor="ctr" anchorCtr="1"/>
          <a:lstStyle>
            <a:lvl1pPr algn="ctr">
              <a:defRPr sz="4800"/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EC6228D5-58A3-A126-0F3B-D909602B67D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172325" y="1385888"/>
            <a:ext cx="7190191" cy="7237412"/>
          </a:xfrm>
          <a:prstGeom prst="roundRect">
            <a:avLst>
              <a:gd name="adj" fmla="val 13864"/>
            </a:avLst>
          </a:prstGeom>
        </p:spPr>
        <p:txBody>
          <a:bodyPr anchor="ctr" anchorCtr="1"/>
          <a:lstStyle>
            <a:lvl1pPr algn="ctr">
              <a:defRPr sz="4800"/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54E054-357F-CCDF-3A3B-DF9AFCF7E17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D42DF20-FA36-7332-2FB9-D93A5BB4AA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4400" y="5449888"/>
            <a:ext cx="5294313" cy="63515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" name="Текст 520">
            <a:extLst>
              <a:ext uri="{FF2B5EF4-FFF2-40B4-BE49-F238E27FC236}">
                <a16:creationId xmlns:a16="http://schemas.microsoft.com/office/drawing/2014/main" id="{64D5C73D-2723-B95B-15C0-5D59332684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254413" y="9126537"/>
            <a:ext cx="6255391" cy="18002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1"/>
            <a:endParaRPr lang="ru-RU" dirty="0"/>
          </a:p>
        </p:txBody>
      </p:sp>
      <p:sp>
        <p:nvSpPr>
          <p:cNvPr id="10" name="Текст 520">
            <a:extLst>
              <a:ext uri="{FF2B5EF4-FFF2-40B4-BE49-F238E27FC236}">
                <a16:creationId xmlns:a16="http://schemas.microsoft.com/office/drawing/2014/main" id="{CDB4A655-4349-1C82-D3F7-EDFE71E072E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1023" y="9126537"/>
            <a:ext cx="6255391" cy="18002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1"/>
            <a:endParaRPr lang="ru-RU" dirty="0"/>
          </a:p>
        </p:txBody>
      </p:sp>
      <p:pic>
        <p:nvPicPr>
          <p:cNvPr id="4" name="12.png" descr="12.png">
            <a:extLst>
              <a:ext uri="{FF2B5EF4-FFF2-40B4-BE49-F238E27FC236}">
                <a16:creationId xmlns:a16="http://schemas.microsoft.com/office/drawing/2014/main" id="{6C3A364B-7431-B0CD-7ED2-B39A3C9532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0375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ажная цифр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4F0D62D-A640-50D9-3D5A-06EF97AE6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855" y="1356098"/>
            <a:ext cx="22553613" cy="5501902"/>
          </a:xfrm>
          <a:prstGeom prst="roundRect">
            <a:avLst>
              <a:gd name="adj" fmla="val 25999"/>
            </a:avLst>
          </a:prstGeom>
          <a:solidFill>
            <a:schemeClr val="accent1"/>
          </a:solidFill>
          <a:ln w="76200">
            <a:noFill/>
          </a:ln>
        </p:spPr>
        <p:txBody>
          <a:bodyPr tIns="0" anchor="ctr" anchorCtr="1"/>
          <a:lstStyle>
            <a:lvl1pPr algn="ctr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320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2 000 000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A4ED6C2C-6981-2CF6-6093-D830F7B06C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30513" y="7358064"/>
            <a:ext cx="18719800" cy="4443412"/>
          </a:xfrm>
          <a:prstGeom prst="rect">
            <a:avLst/>
          </a:prstGeom>
        </p:spPr>
        <p:txBody>
          <a:bodyPr tIns="72000"/>
          <a:lstStyle>
            <a:lvl1pPr algn="ctr">
              <a:defRPr lang="ru-RU" sz="14000" kern="1200" dirty="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  <a:lvl2pPr>
              <a:defRPr sz="14000">
                <a:latin typeface="+mj-lt"/>
              </a:defRPr>
            </a:lvl2pPr>
            <a:lvl3pPr>
              <a:defRPr sz="14000">
                <a:latin typeface="+mj-lt"/>
              </a:defRPr>
            </a:lvl3pPr>
            <a:lvl4pPr>
              <a:defRPr sz="14000">
                <a:latin typeface="+mj-lt"/>
              </a:defRPr>
            </a:lvl4pPr>
            <a:lvl5pPr>
              <a:defRPr sz="14000">
                <a:latin typeface="+mj-lt"/>
              </a:defRPr>
            </a:lvl5pPr>
          </a:lstStyle>
          <a:p>
            <a:pPr marL="0" lvl="0" indent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важная цифра</a:t>
            </a:r>
          </a:p>
        </p:txBody>
      </p:sp>
    </p:spTree>
    <p:extLst>
      <p:ext uri="{BB962C8B-B14F-4D97-AF65-F5344CB8AC3E}">
        <p14:creationId xmlns:p14="http://schemas.microsoft.com/office/powerpoint/2010/main" val="1555141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д +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879513" y="2728913"/>
            <a:ext cx="9576000" cy="9097962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C980D481-C7E8-B6A9-1905-1D331730F9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1" y="2728914"/>
            <a:ext cx="12096000" cy="9097961"/>
          </a:xfrm>
          <a:prstGeom prst="rect">
            <a:avLst/>
          </a:prstGeom>
          <a:solidFill>
            <a:schemeClr val="bg1"/>
          </a:solidFill>
        </p:spPr>
        <p:txBody>
          <a:bodyPr lIns="360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E6E3ED-D967-A4FB-A1B5-434CA66FF50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4" name="12.png" descr="12.png">
            <a:extLst>
              <a:ext uri="{FF2B5EF4-FFF2-40B4-BE49-F238E27FC236}">
                <a16:creationId xmlns:a16="http://schemas.microsoft.com/office/drawing/2014/main" id="{0CBC8C48-3F57-FC01-FE04-F098709F2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743475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д + скриншо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C980D481-C7E8-B6A9-1905-1D331730F9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728915"/>
            <a:ext cx="12096000" cy="9097962"/>
          </a:xfrm>
          <a:prstGeom prst="rect">
            <a:avLst/>
          </a:prstGeom>
          <a:solidFill>
            <a:schemeClr val="bg1"/>
          </a:solidFill>
        </p:spPr>
        <p:txBody>
          <a:bodyPr lIns="360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B0410BD-8B46-8B94-7548-346FCF68FE3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879513" y="2728914"/>
            <a:ext cx="9576000" cy="9097962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Скриншот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9CA6FC-868B-E217-C799-558FD4154C0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12.png" descr="12.png">
            <a:extLst>
              <a:ext uri="{FF2B5EF4-FFF2-40B4-BE49-F238E27FC236}">
                <a16:creationId xmlns:a16="http://schemas.microsoft.com/office/drawing/2014/main" id="{46776080-708D-00FC-0201-2BF57110CB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335819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скриншо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B0410BD-8B46-8B94-7548-346FCF68FE3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879513" y="2728118"/>
            <a:ext cx="9588500" cy="9098758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Скриншот</a:t>
            </a:r>
          </a:p>
        </p:txBody>
      </p:sp>
      <p:sp>
        <p:nvSpPr>
          <p:cNvPr id="5" name="Рисунок 6">
            <a:extLst>
              <a:ext uri="{FF2B5EF4-FFF2-40B4-BE49-F238E27FC236}">
                <a16:creationId xmlns:a16="http://schemas.microsoft.com/office/drawing/2014/main" id="{2E94B0A8-A27E-BF43-591D-CAAD95C3DD2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400" y="2728119"/>
            <a:ext cx="12344400" cy="9098756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48B78E-32A5-24F0-AC7F-5C45EBAEB17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7A653C50-EA64-3867-37D6-DFF5E2427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4524167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3C479B-E056-5C74-2AFC-F80630D761F6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Спасибо!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D9AC5-EC05-0A75-E518-B8814D499525}"/>
              </a:ext>
            </a:extLst>
          </p:cNvPr>
          <p:cNvSpPr txBox="1"/>
          <p:nvPr/>
        </p:nvSpPr>
        <p:spPr>
          <a:xfrm>
            <a:off x="15290800" y="914400"/>
            <a:ext cx="8177212" cy="10887075"/>
          </a:xfrm>
          <a:prstGeom prst="roundRect">
            <a:avLst>
              <a:gd name="adj" fmla="val 18059"/>
            </a:avLst>
          </a:prstGeom>
          <a:solidFill>
            <a:schemeClr val="bg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1B8D27EE-0B58-47B0-70D5-6A8BFFC7D8B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16473" y="1385887"/>
            <a:ext cx="7128424" cy="7272337"/>
          </a:xfrm>
          <a:prstGeom prst="roundRect">
            <a:avLst>
              <a:gd name="adj" fmla="val 16663"/>
            </a:avLst>
          </a:prstGeom>
        </p:spPr>
        <p:txBody>
          <a:bodyPr anchor="ctr" anchorCtr="1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8" name="Текст 520">
            <a:extLst>
              <a:ext uri="{FF2B5EF4-FFF2-40B4-BE49-F238E27FC236}">
                <a16:creationId xmlns:a16="http://schemas.microsoft.com/office/drawing/2014/main" id="{9AB1E58D-86AD-4955-8E84-D5692B6C78D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254413" y="9090801"/>
            <a:ext cx="6255391" cy="180421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1"/>
            <a:endParaRPr lang="ru-RU" dirty="0"/>
          </a:p>
        </p:txBody>
      </p:sp>
      <p:pic>
        <p:nvPicPr>
          <p:cNvPr id="2" name="12.png" descr="12.png">
            <a:extLst>
              <a:ext uri="{FF2B5EF4-FFF2-40B4-BE49-F238E27FC236}">
                <a16:creationId xmlns:a16="http://schemas.microsoft.com/office/drawing/2014/main" id="{465C5977-1D3D-9585-8952-DC15791BD6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255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Спасибо!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D9AC5-EC05-0A75-E518-B8814D499525}"/>
              </a:ext>
            </a:extLst>
          </p:cNvPr>
          <p:cNvSpPr txBox="1"/>
          <p:nvPr/>
        </p:nvSpPr>
        <p:spPr>
          <a:xfrm>
            <a:off x="15272426" y="926893"/>
            <a:ext cx="8207527" cy="4994482"/>
          </a:xfrm>
          <a:prstGeom prst="roundRect">
            <a:avLst>
              <a:gd name="adj" fmla="val 19878"/>
            </a:avLst>
          </a:prstGeom>
          <a:solidFill>
            <a:schemeClr val="bg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1B8D27EE-0B58-47B0-70D5-6A8BFFC7D8B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797213" y="1385888"/>
            <a:ext cx="3823301" cy="4103687"/>
          </a:xfrm>
          <a:prstGeom prst="roundRect">
            <a:avLst>
              <a:gd name="adj" fmla="val 15921"/>
            </a:avLst>
          </a:prstGeom>
        </p:spPr>
        <p:txBody>
          <a:bodyPr anchor="ctr" anchorCtr="1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521" name="Текст 520">
            <a:extLst>
              <a:ext uri="{FF2B5EF4-FFF2-40B4-BE49-F238E27FC236}">
                <a16:creationId xmlns:a16="http://schemas.microsoft.com/office/drawing/2014/main" id="{34DF223A-4A87-616D-8697-BA6F26EDD2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144425" y="1854200"/>
            <a:ext cx="2799713" cy="313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1"/>
            <a:endParaRPr lang="ru-RU" dirty="0"/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F007CD58-9D94-8539-06F4-090E7C63F883}"/>
              </a:ext>
            </a:extLst>
          </p:cNvPr>
          <p:cNvSpPr txBox="1"/>
          <p:nvPr/>
        </p:nvSpPr>
        <p:spPr>
          <a:xfrm>
            <a:off x="15272426" y="6867318"/>
            <a:ext cx="8207527" cy="4994482"/>
          </a:xfrm>
          <a:prstGeom prst="roundRect">
            <a:avLst>
              <a:gd name="adj" fmla="val 19878"/>
            </a:avLst>
          </a:prstGeom>
          <a:solidFill>
            <a:schemeClr val="bg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524" name="Рисунок 4">
            <a:extLst>
              <a:ext uri="{FF2B5EF4-FFF2-40B4-BE49-F238E27FC236}">
                <a16:creationId xmlns:a16="http://schemas.microsoft.com/office/drawing/2014/main" id="{D48080A7-FD32-B20A-455F-8C17EBB92F8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797213" y="7326313"/>
            <a:ext cx="3823301" cy="4103687"/>
          </a:xfrm>
          <a:prstGeom prst="roundRect">
            <a:avLst>
              <a:gd name="adj" fmla="val 15921"/>
            </a:avLst>
          </a:prstGeom>
        </p:spPr>
        <p:txBody>
          <a:bodyPr anchor="ctr" anchorCtr="1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525" name="Текст 520">
            <a:extLst>
              <a:ext uri="{FF2B5EF4-FFF2-40B4-BE49-F238E27FC236}">
                <a16:creationId xmlns:a16="http://schemas.microsoft.com/office/drawing/2014/main" id="{C23FBAFF-FEEE-45DB-A02A-F64FD5C1E5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144425" y="7758113"/>
            <a:ext cx="2799713" cy="317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1"/>
            <a:endParaRPr lang="ru-RU" dirty="0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999DFB5F-A23A-702C-37AE-831CAAF98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1488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F6EDCE-07B5-86B0-FE89-5D0FF8FBF737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7" name="Image 2" descr=" ">
            <a:extLst>
              <a:ext uri="{FF2B5EF4-FFF2-40B4-BE49-F238E27FC236}">
                <a16:creationId xmlns:a16="http://schemas.microsoft.com/office/drawing/2014/main" id="{16B48F62-C664-41EB-0688-D4BB16C08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533" y="0"/>
            <a:ext cx="16918515" cy="13712527"/>
          </a:xfrm>
          <a:prstGeom prst="rect">
            <a:avLst/>
          </a:prstGeom>
        </p:spPr>
      </p:pic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Вопросы?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  <p:pic>
        <p:nvPicPr>
          <p:cNvPr id="2" name="12.png" descr="12.png">
            <a:extLst>
              <a:ext uri="{FF2B5EF4-FFF2-40B4-BE49-F238E27FC236}">
                <a16:creationId xmlns:a16="http://schemas.microsoft.com/office/drawing/2014/main" id="{0D5D168F-2E97-26CC-82E8-93811AD999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79359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итул. Коротк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снимок экрана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F29F093-267B-1413-DA57-CC9CC87C1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31" y="857"/>
            <a:ext cx="24380951" cy="13714285"/>
          </a:xfrm>
          <a:prstGeom prst="rect">
            <a:avLst/>
          </a:prstGeom>
        </p:spPr>
      </p:pic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D729D5B5-627A-E453-810D-EB6E5A8796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576DC032-3F27-5E1E-EC89-C7BF740D70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574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хнический слайд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647" y="4086224"/>
            <a:ext cx="16289338" cy="408622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 шаблона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957EAC0-8AAE-0868-01B2-57D2F38C91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8647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A31388ED-63EA-0220-B0CB-3366C0EE1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080500"/>
            <a:ext cx="12911138" cy="2263775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Технический слайд</a:t>
            </a:r>
          </a:p>
        </p:txBody>
      </p:sp>
      <p:pic>
        <p:nvPicPr>
          <p:cNvPr id="3" name="текстовый лого 2 строчки v4.svg" descr="текстовый лого 2 строчки v4.svg">
            <a:extLst>
              <a:ext uri="{FF2B5EF4-FFF2-40B4-BE49-F238E27FC236}">
                <a16:creationId xmlns:a16="http://schemas.microsoft.com/office/drawing/2014/main" id="{8CD50211-EFB2-9FB3-4870-22E0942B6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647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7432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хнический слайд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6FD787-4885-FFA1-00F7-19A90A0313CD}"/>
              </a:ext>
            </a:extLst>
          </p:cNvPr>
          <p:cNvSpPr/>
          <p:nvPr/>
        </p:nvSpPr>
        <p:spPr>
          <a:xfrm flipH="1">
            <a:off x="-5" y="0"/>
            <a:ext cx="8583617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212013" cy="1357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7AA02B-744E-D575-9341-D2B277FFDD9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2B0AE43C-F45D-3C57-4316-2199F5A9DB4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1" y="2754313"/>
            <a:ext cx="5894962" cy="954087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</a:defRPr>
            </a:lvl2pPr>
            <a:lvl3pPr marL="540000" indent="-540000"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pic>
        <p:nvPicPr>
          <p:cNvPr id="4" name="текстовый лого 2 строчки v4.svg" descr="текстовый лого 2 строчки v4.svg">
            <a:extLst>
              <a:ext uri="{FF2B5EF4-FFF2-40B4-BE49-F238E27FC236}">
                <a16:creationId xmlns:a16="http://schemas.microsoft.com/office/drawing/2014/main" id="{83403A10-C663-4B46-5674-7D7DDE7AF9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647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779132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Технический слайд 1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Прямоугольник 6"/>
          <p:cNvSpPr/>
          <p:nvPr/>
        </p:nvSpPr>
        <p:spPr>
          <a:xfrm flipH="1">
            <a:off x="-5" y="0"/>
            <a:ext cx="8587533" cy="13716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1B1B1B"/>
                </a:solidFill>
              </a:defRPr>
            </a:pPr>
            <a:endParaRPr sz="1800"/>
          </a:p>
        </p:txBody>
      </p:sp>
      <p:sp>
        <p:nvSpPr>
          <p:cNvPr id="1524" name="Заголовок"/>
          <p:cNvSpPr txBox="1">
            <a:spLocks noGrp="1"/>
          </p:cNvSpPr>
          <p:nvPr>
            <p:ph type="title" hasCustomPrompt="1"/>
          </p:nvPr>
        </p:nvSpPr>
        <p:spPr>
          <a:xfrm>
            <a:off x="914817" y="914401"/>
            <a:ext cx="7215304" cy="1357313"/>
          </a:xfrm>
          <a:prstGeom prst="rect">
            <a:avLst/>
          </a:prstGeom>
        </p:spPr>
        <p:txBody>
          <a:bodyPr/>
          <a:lstStyle>
            <a:lvl1pPr defTabSz="1828707">
              <a:lnSpc>
                <a:spcPct val="90000"/>
              </a:lnSpc>
              <a:defRPr sz="8000">
                <a:solidFill>
                  <a:srgbClr val="000000"/>
                </a:solidFill>
              </a:defRPr>
            </a:lvl1pPr>
          </a:lstStyle>
          <a:p>
            <a:r>
              <a:t>Заголовок </a:t>
            </a:r>
          </a:p>
        </p:txBody>
      </p:sp>
      <p:sp>
        <p:nvSpPr>
          <p:cNvPr id="152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14817" y="2754313"/>
            <a:ext cx="5897652" cy="9540876"/>
          </a:xfrm>
          <a:prstGeom prst="rect">
            <a:avLst/>
          </a:prstGeom>
        </p:spPr>
        <p:txBody>
          <a:bodyPr>
            <a:normAutofit/>
          </a:bodyPr>
          <a:lstStyle>
            <a:lvl1pPr defTabSz="1828707">
              <a:defRPr sz="3200">
                <a:solidFill>
                  <a:srgbClr val="000000"/>
                </a:solidFill>
                <a:latin typeface="YS Text Bold"/>
                <a:ea typeface="YS Text Bold"/>
                <a:cs typeface="YS Text Bold"/>
                <a:sym typeface="YS Text Bold"/>
              </a:defRPr>
            </a:lvl1pPr>
            <a:lvl2pPr defTabSz="1828707">
              <a:defRPr sz="3200">
                <a:solidFill>
                  <a:srgbClr val="000000"/>
                </a:solidFill>
                <a:latin typeface="YS Text Bold"/>
                <a:ea typeface="YS Text Bold"/>
                <a:cs typeface="YS Text Bold"/>
                <a:sym typeface="YS Text Bold"/>
              </a:defRPr>
            </a:lvl2pPr>
            <a:lvl3pPr marL="539999" indent="-539999" defTabSz="1828707">
              <a:buChar char="•"/>
              <a:defRPr sz="3200">
                <a:solidFill>
                  <a:srgbClr val="000000"/>
                </a:solidFill>
                <a:latin typeface="YS Text Bold"/>
                <a:ea typeface="YS Text Bold"/>
                <a:cs typeface="YS Text Bold"/>
                <a:sym typeface="YS Text Bold"/>
              </a:defRPr>
            </a:lvl3pPr>
            <a:lvl4pPr marL="539999" indent="-539999" defTabSz="1828707">
              <a:buChar char="•"/>
              <a:defRPr sz="3200">
                <a:solidFill>
                  <a:srgbClr val="000000"/>
                </a:solidFill>
                <a:latin typeface="YS Text Bold"/>
                <a:ea typeface="YS Text Bold"/>
                <a:cs typeface="YS Text Bold"/>
                <a:sym typeface="YS Text Bold"/>
              </a:defRPr>
            </a:lvl4pPr>
            <a:lvl5pPr defTabSz="1828707">
              <a:defRPr sz="3200">
                <a:solidFill>
                  <a:srgbClr val="000000"/>
                </a:solidFill>
                <a:latin typeface="YS Text Bold"/>
                <a:ea typeface="YS Text Bold"/>
                <a:cs typeface="YS Text Bold"/>
                <a:sym typeface="YS Text Bold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/>
          </a:p>
        </p:txBody>
      </p:sp>
      <p:sp>
        <p:nvSpPr>
          <p:cNvPr id="152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3130575" y="12481329"/>
            <a:ext cx="348140" cy="3556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текстовый лого 2 строчки v4.svg" descr="текстовый лого 2 строчки v4.svg">
            <a:extLst>
              <a:ext uri="{FF2B5EF4-FFF2-40B4-BE49-F238E27FC236}">
                <a16:creationId xmlns:a16="http://schemas.microsoft.com/office/drawing/2014/main" id="{B2E44B74-A079-4DF5-2E3E-EA2D0CCBC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647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612615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Важная цифра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00C26C4D-F34F-6A1E-64C3-92CBD0D9C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4F0D62D-A640-50D9-3D5A-06EF97AE6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3855" y="1356098"/>
            <a:ext cx="22553613" cy="5501902"/>
          </a:xfrm>
          <a:prstGeom prst="roundRect">
            <a:avLst>
              <a:gd name="adj" fmla="val 25999"/>
            </a:avLst>
          </a:prstGeom>
          <a:noFill/>
          <a:ln w="76200">
            <a:solidFill>
              <a:schemeClr val="accent1"/>
            </a:solidFill>
          </a:ln>
        </p:spPr>
        <p:txBody>
          <a:bodyPr tIns="0" anchor="ctr" anchorCtr="1"/>
          <a:lstStyle>
            <a:lvl1pPr algn="ctr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ru-RU" sz="32000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2 000 000</a:t>
            </a: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A4ED6C2C-6981-2CF6-6093-D830F7B06C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30513" y="7358064"/>
            <a:ext cx="18719800" cy="4443412"/>
          </a:xfrm>
          <a:prstGeom prst="rect">
            <a:avLst/>
          </a:prstGeom>
        </p:spPr>
        <p:txBody>
          <a:bodyPr tIns="72000"/>
          <a:lstStyle>
            <a:lvl1pPr algn="ctr">
              <a:defRPr lang="ru-RU" sz="14000" kern="1200" dirty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  <a:lvl2pPr>
              <a:defRPr sz="14000">
                <a:latin typeface="+mj-lt"/>
              </a:defRPr>
            </a:lvl2pPr>
            <a:lvl3pPr>
              <a:defRPr sz="14000">
                <a:latin typeface="+mj-lt"/>
              </a:defRPr>
            </a:lvl3pPr>
            <a:lvl4pPr>
              <a:defRPr sz="14000">
                <a:latin typeface="+mj-lt"/>
              </a:defRPr>
            </a:lvl4pPr>
            <a:lvl5pPr>
              <a:defRPr sz="14000">
                <a:latin typeface="+mj-lt"/>
              </a:defRPr>
            </a:lvl5pPr>
          </a:lstStyle>
          <a:p>
            <a:pPr marL="0" lvl="0" indent="0" algn="ctr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важная цифра</a:t>
            </a:r>
          </a:p>
        </p:txBody>
      </p:sp>
    </p:spTree>
    <p:extLst>
      <p:ext uri="{BB962C8B-B14F-4D97-AF65-F5344CB8AC3E}">
        <p14:creationId xmlns:p14="http://schemas.microsoft.com/office/powerpoint/2010/main" val="3578218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. Коротк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7E44291-6814-B94B-D87A-D1F193608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581938" cy="407828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Короткое 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D856479C-16A4-514D-3D6A-F3D6ACBCDB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664238" cy="181610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2" name="Рисунок 13">
            <a:extLst>
              <a:ext uri="{FF2B5EF4-FFF2-40B4-BE49-F238E27FC236}">
                <a16:creationId xmlns:a16="http://schemas.microsoft.com/office/drawing/2014/main" id="{5FCAA8DC-4309-3C0D-35E0-1BE3A3F652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905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A1FC1C0-987F-A3DC-1D6B-64BEB44CC2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1013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069E992D-FD73-68AB-5DFF-40E6EF8EC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013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DF01A76-9A2E-0241-D089-A07FBA320D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425577" y="917575"/>
            <a:ext cx="1261425" cy="1260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10912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Раздел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3CD860-8EB1-2F70-E842-3C20478D15D5}"/>
              </a:ext>
            </a:extLst>
          </p:cNvPr>
          <p:cNvSpPr txBox="1"/>
          <p:nvPr/>
        </p:nvSpPr>
        <p:spPr>
          <a:xfrm>
            <a:off x="918125" y="917575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C249D00A-9A44-7FFD-72F2-2FEB4E3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1" b="3891"/>
          <a:stretch/>
        </p:blipFill>
        <p:spPr>
          <a:xfrm>
            <a:off x="1558441" y="917575"/>
            <a:ext cx="21914092" cy="11367445"/>
          </a:xfrm>
          <a:prstGeom prst="roundRect">
            <a:avLst>
              <a:gd name="adj" fmla="val 4144"/>
            </a:avLst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70383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Разделите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/>
        </p:nvSpPr>
        <p:spPr>
          <a:xfrm>
            <a:off x="918125" y="927742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827715F7-6364-BC92-AD63-21F985860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0808" y="-153088"/>
            <a:ext cx="16431725" cy="1244827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600874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6AE14-230C-326D-2AFD-3FF57BC2F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AECA5987-5901-141C-6123-599BC66BE8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105353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R-код + заголовок + текс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617200" cy="4078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в две, 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4BF782-6004-0E73-7247-FC9F2744EBD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9827DA4-C881-7A26-DE72-93D3FAB914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449888"/>
            <a:ext cx="10661650" cy="6351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19BD6526-AA1E-91D0-C9F3-9F0277B0870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5244997" y="914399"/>
            <a:ext cx="8264772" cy="826477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pic>
        <p:nvPicPr>
          <p:cNvPr id="5" name="текстовый лого 2 строчки v4.svg" descr="текстовый лого 2 строчки v4.svg">
            <a:extLst>
              <a:ext uri="{FF2B5EF4-FFF2-40B4-BE49-F238E27FC236}">
                <a16:creationId xmlns:a16="http://schemas.microsoft.com/office/drawing/2014/main" id="{E376B731-9971-7399-E2E6-12D3D9E4A9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647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6387255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F6EDCE-07B5-86B0-FE89-5D0FF8FBF737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7" name="Image 2" descr=" ">
            <a:extLst>
              <a:ext uri="{FF2B5EF4-FFF2-40B4-BE49-F238E27FC236}">
                <a16:creationId xmlns:a16="http://schemas.microsoft.com/office/drawing/2014/main" id="{16B48F62-C664-41EB-0688-D4BB16C08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533" y="0"/>
            <a:ext cx="16918515" cy="13712527"/>
          </a:xfrm>
          <a:prstGeom prst="rect">
            <a:avLst/>
          </a:prstGeom>
        </p:spPr>
      </p:pic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Вопросы?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  <p:pic>
        <p:nvPicPr>
          <p:cNvPr id="2" name="12.png" descr="12.png">
            <a:extLst>
              <a:ext uri="{FF2B5EF4-FFF2-40B4-BE49-F238E27FC236}">
                <a16:creationId xmlns:a16="http://schemas.microsoft.com/office/drawing/2014/main" id="{4AECEC71-74A9-A33A-2C19-18CDE0B30DA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736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. Коротк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вет, зеленый, лазер, северное сия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BD7A1F1-73E9-ADE0-3017-85DF90B36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581938" cy="407828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Короткое 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D856479C-16A4-514D-3D6A-F3D6ACBCDB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664238" cy="181610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2" name="Рисунок 13">
            <a:extLst>
              <a:ext uri="{FF2B5EF4-FFF2-40B4-BE49-F238E27FC236}">
                <a16:creationId xmlns:a16="http://schemas.microsoft.com/office/drawing/2014/main" id="{5FCAA8DC-4309-3C0D-35E0-1BE3A3F652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905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A1FC1C0-987F-A3DC-1D6B-64BEB44CC2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1013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069E992D-FD73-68AB-5DFF-40E6EF8EC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013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DF01A76-9A2E-0241-D089-A07FBA320D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425577" y="917575"/>
            <a:ext cx="1261425" cy="1260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9425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Раздел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3CD860-8EB1-2F70-E842-3C20478D15D5}"/>
              </a:ext>
            </a:extLst>
          </p:cNvPr>
          <p:cNvSpPr txBox="1"/>
          <p:nvPr/>
        </p:nvSpPr>
        <p:spPr>
          <a:xfrm>
            <a:off x="918125" y="917575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C249D00A-9A44-7FFD-72F2-2FEB4E3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1" b="3891"/>
          <a:stretch/>
        </p:blipFill>
        <p:spPr>
          <a:xfrm>
            <a:off x="1558441" y="917575"/>
            <a:ext cx="21914092" cy="11367445"/>
          </a:xfrm>
          <a:prstGeom prst="roundRect">
            <a:avLst>
              <a:gd name="adj" fmla="val 4144"/>
            </a:avLst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243490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Разделите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/>
        </p:nvSpPr>
        <p:spPr>
          <a:xfrm>
            <a:off x="918125" y="927742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827715F7-6364-BC92-AD63-21F985860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0808" y="-153088"/>
            <a:ext cx="16431725" cy="1244827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441269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R-код + заголовок + текс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617200" cy="4078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в две, 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4BF782-6004-0E73-7247-FC9F2744EBD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9827DA4-C881-7A26-DE72-93D3FAB914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449888"/>
            <a:ext cx="10661650" cy="6351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ADFDD356-2D3F-4E8F-3057-36E60C2FF26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5244997" y="914399"/>
            <a:ext cx="8264772" cy="8264772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773521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6AE14-230C-326D-2AFD-3FF57BC2F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5918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F6EDCE-07B5-86B0-FE89-5D0FF8FBF737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7" name="Image 2" descr=" ">
            <a:extLst>
              <a:ext uri="{FF2B5EF4-FFF2-40B4-BE49-F238E27FC236}">
                <a16:creationId xmlns:a16="http://schemas.microsoft.com/office/drawing/2014/main" id="{16B48F62-C664-41EB-0688-D4BB16C08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533" y="0"/>
            <a:ext cx="16918515" cy="13712527"/>
          </a:xfrm>
          <a:prstGeom prst="rect">
            <a:avLst/>
          </a:prstGeom>
        </p:spPr>
      </p:pic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Вопросы?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4273227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 + подза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0A4086-D386-8EBD-A289-C8FB4D7CA7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2806437A-B4E8-CA4E-50A8-C66257FF24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95E3F4F7-A949-B128-44C7-35DC3E38EB6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1" y="4992688"/>
            <a:ext cx="15343200" cy="68087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5737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. Длинн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 descr="Изображение выглядит как снимок экрана, свет, фиолетов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1959BDE-42CC-D8EC-38B4-209AC2230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4713" y="0"/>
            <a:ext cx="20967700" cy="13716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581938" cy="407828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Длинное название </a:t>
            </a:r>
            <a:br>
              <a:rPr lang="ru-RU" dirty="0"/>
            </a:br>
            <a:r>
              <a:rPr lang="ru-RU" dirty="0"/>
              <a:t>презентации в две или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664238" cy="18161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1" name="Рисунок 13">
            <a:extLst>
              <a:ext uri="{FF2B5EF4-FFF2-40B4-BE49-F238E27FC236}">
                <a16:creationId xmlns:a16="http://schemas.microsoft.com/office/drawing/2014/main" id="{036B7BDB-31B7-4317-316B-1D6ACC6A0CD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905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439132F5-058E-2449-7EFB-3E1C28476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1013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EA18198C-CEDF-DFA0-9BC7-E5AAB28E47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013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6" name="Рисунок 13">
            <a:extLst>
              <a:ext uri="{FF2B5EF4-FFF2-40B4-BE49-F238E27FC236}">
                <a16:creationId xmlns:a16="http://schemas.microsoft.com/office/drawing/2014/main" id="{D4FFF332-2886-FB20-B158-BAB29DF6BD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371388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7BAFF700-76F2-9767-0F9B-A9A66E09C0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23348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217656E6-953D-AEB7-E55B-EC9901336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23348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B14C8488-970C-D043-FFBD-FE4B9F5BDC0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425577" y="917575"/>
            <a:ext cx="1261425" cy="126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801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2 строки + подза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AFA1FDA4-FE4E-0854-0AAC-7770B2D0A2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3643316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9A8DE6D-AA34-A732-84C3-7D9C3832EC5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6C08B08-AED3-6A8D-0F8E-A31A9A920C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1" y="4992688"/>
            <a:ext cx="15343200" cy="68087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191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в 1 строку + подза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0A4086-D386-8EBD-A289-C8FB4D7CA79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9">
            <a:extLst>
              <a:ext uri="{FF2B5EF4-FFF2-40B4-BE49-F238E27FC236}">
                <a16:creationId xmlns:a16="http://schemas.microsoft.com/office/drawing/2014/main" id="{6D579E33-15A2-49B9-5D66-DEA55E660E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4945" y="3929974"/>
            <a:ext cx="16819968" cy="754532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2400"/>
              </a:spcAft>
              <a:defRPr sz="54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/>
            </a:lvl2pPr>
          </a:lstStyle>
          <a:p>
            <a:pPr lvl="0"/>
            <a:r>
              <a:rPr lang="ru-RU" dirty="0"/>
              <a:t>Текст, блок текста, один </a:t>
            </a:r>
            <a:br>
              <a:rPr lang="ru-RU" dirty="0"/>
            </a:br>
            <a:r>
              <a:rPr lang="ru-RU" dirty="0"/>
              <a:t>или два абзаца с возможностью выделить ключевые слова цветом</a:t>
            </a:r>
          </a:p>
        </p:txBody>
      </p:sp>
    </p:spTree>
    <p:extLst>
      <p:ext uri="{BB962C8B-B14F-4D97-AF65-F5344CB8AC3E}">
        <p14:creationId xmlns:p14="http://schemas.microsoft.com/office/powerpoint/2010/main" val="1051777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 + 2 текст-бло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2026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A15F3D-DF12-8656-C0AB-8B3D3E4F9D3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967D17DA-068C-450A-AB08-59403A5138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D1D87A26-2F4F-8261-A479-39E3FFD68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945" y="3969270"/>
            <a:ext cx="10642600" cy="1051993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2400"/>
              </a:spcAft>
              <a:defRPr sz="4400">
                <a:latin typeface="YS Text Bold" pitchFamily="2" charset="-52"/>
                <a:cs typeface="YS Text Bold" pitchFamily="2" charset="-52"/>
              </a:defRPr>
            </a:lvl1pPr>
            <a:lvl2pPr>
              <a:defRPr/>
            </a:lvl2pPr>
          </a:lstStyle>
          <a:p>
            <a:pPr lvl="0"/>
            <a:r>
              <a:rPr lang="ru-RU" dirty="0"/>
              <a:t>Подзаголовок текстового блока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8548D080-3685-08C9-F062-EF03730D6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371388" y="3969270"/>
            <a:ext cx="10623144" cy="1059509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Aft>
                <a:spcPts val="2400"/>
              </a:spcAft>
              <a:defRPr sz="4400">
                <a:latin typeface="YS Text Bold" pitchFamily="2" charset="-52"/>
                <a:cs typeface="YS Text Bold" pitchFamily="2" charset="-52"/>
              </a:defRPr>
            </a:lvl1pPr>
            <a:lvl2pPr>
              <a:defRPr/>
            </a:lvl2pPr>
          </a:lstStyle>
          <a:p>
            <a:pPr lvl="0"/>
            <a:r>
              <a:rPr lang="ru-RU" dirty="0"/>
              <a:t>Подзаголовок текстового блока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C083703A-84CC-6EC2-89D7-E3EB49481D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2" y="4992688"/>
            <a:ext cx="10623144" cy="68087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57267F73-0424-E02B-A599-484049C4A7B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371388" y="4992688"/>
            <a:ext cx="10623144" cy="68087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003675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2 строки + 2 текст-бло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8718213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CD806E-5153-E9FF-9301-36DEE9A8F8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63B8E06A-8DF9-6BDC-70D6-344B6F341D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400" y="4018133"/>
            <a:ext cx="10642600" cy="7744432"/>
          </a:xfrm>
          <a:prstGeom prst="rect">
            <a:avLst/>
          </a:prstGeom>
        </p:spPr>
        <p:txBody>
          <a:bodyPr/>
          <a:lstStyle>
            <a:lvl1pPr>
              <a:spcAft>
                <a:spcPts val="2400"/>
              </a:spcAft>
              <a:defRPr/>
            </a:lvl1pPr>
            <a:lvl2pPr>
              <a:spcAft>
                <a:spcPts val="1200"/>
              </a:spcAft>
              <a:buClr>
                <a:schemeClr val="tx2"/>
              </a:buClr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2400"/>
              </a:spcAft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Текст 22">
            <a:extLst>
              <a:ext uri="{FF2B5EF4-FFF2-40B4-BE49-F238E27FC236}">
                <a16:creationId xmlns:a16="http://schemas.microsoft.com/office/drawing/2014/main" id="{36507D9F-BF36-6E0C-236B-8E9A8BFA43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371388" y="4018133"/>
            <a:ext cx="10642600" cy="774443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27925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 + 2 текст-бло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27A98-6E46-1877-905A-FA11F334125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9D27D423-8D2A-FCEF-C896-69F371CC4D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9DF5E0E9-C938-56D8-5708-F5642643B5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089" y="3619455"/>
            <a:ext cx="11091911" cy="1392688"/>
          </a:xfrm>
          <a:prstGeom prst="roundRect">
            <a:avLst>
              <a:gd name="adj" fmla="val 34396"/>
            </a:avLst>
          </a:prstGeom>
          <a:solidFill>
            <a:schemeClr val="tx2"/>
          </a:solidFill>
        </p:spPr>
        <p:txBody>
          <a:bodyPr vert="horz" lIns="288000" tIns="216000" rIns="288000" bIns="0" rtlCol="0" anchor="t" anchorCtr="0">
            <a:noAutofit/>
          </a:bodyPr>
          <a:lstStyle>
            <a:lvl1pPr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8CA43FC-BE49-D185-A02E-7E8984F31F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400" y="5449888"/>
            <a:ext cx="10642600" cy="6351587"/>
          </a:xfrm>
          <a:prstGeom prst="rect">
            <a:avLst/>
          </a:prstGeom>
        </p:spPr>
        <p:txBody>
          <a:bodyPr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buClr>
                <a:schemeClr val="tx2"/>
              </a:buClr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0D1704BE-A229-94DE-AF4B-37EF552824E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961813" y="3619455"/>
            <a:ext cx="11091911" cy="1392688"/>
          </a:xfrm>
          <a:prstGeom prst="roundRect">
            <a:avLst>
              <a:gd name="adj" fmla="val 34396"/>
            </a:avLst>
          </a:prstGeom>
          <a:solidFill>
            <a:schemeClr val="tx2"/>
          </a:solidFill>
        </p:spPr>
        <p:txBody>
          <a:bodyPr vert="horz" lIns="288000" tIns="216000" rIns="288000" bIns="0" rtlCol="0" anchor="t" anchorCtr="0">
            <a:noAutofit/>
          </a:bodyPr>
          <a:lstStyle>
            <a:lvl1pPr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CA887C4-06A3-AF1C-7B22-F6C113463DB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411124" y="5449888"/>
            <a:ext cx="10642600" cy="6351587"/>
          </a:xfrm>
          <a:prstGeom prst="rect">
            <a:avLst/>
          </a:prstGeom>
        </p:spPr>
        <p:txBody>
          <a:bodyPr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buClr>
                <a:schemeClr val="tx2"/>
              </a:buClr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109352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в 1 строку + 2 текст-бло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127A98-6E46-1877-905A-FA11F334125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Текст 10">
            <a:extLst>
              <a:ext uri="{FF2B5EF4-FFF2-40B4-BE49-F238E27FC236}">
                <a16:creationId xmlns:a16="http://schemas.microsoft.com/office/drawing/2014/main" id="{9D27D423-8D2A-FCEF-C896-69F371CC4D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9DF5E0E9-C938-56D8-5708-F5642643B5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089" y="3619455"/>
            <a:ext cx="11091911" cy="1830434"/>
          </a:xfrm>
          <a:prstGeom prst="roundRect">
            <a:avLst>
              <a:gd name="adj" fmla="val 26170"/>
            </a:avLst>
          </a:prstGeom>
          <a:solidFill>
            <a:schemeClr val="tx2"/>
          </a:solidFill>
        </p:spPr>
        <p:txBody>
          <a:bodyPr vert="horz" lIns="288000" tIns="324000" rIns="288000" bIns="0" rtlCol="0" anchor="t" anchorCtr="0">
            <a:noAutofit/>
          </a:bodyPr>
          <a:lstStyle>
            <a:lvl1pPr>
              <a:lnSpc>
                <a:spcPct val="80000"/>
              </a:lnSpc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547C1DA5-DC4E-B218-1C9B-F42E816E22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961813" y="3619455"/>
            <a:ext cx="11091911" cy="1830434"/>
          </a:xfrm>
          <a:prstGeom prst="roundRect">
            <a:avLst>
              <a:gd name="adj" fmla="val 26170"/>
            </a:avLst>
          </a:prstGeom>
          <a:solidFill>
            <a:schemeClr val="tx2"/>
          </a:solidFill>
        </p:spPr>
        <p:txBody>
          <a:bodyPr vert="horz" lIns="288000" tIns="324000" rIns="288000" bIns="0" rtlCol="0" anchor="t" anchorCtr="0">
            <a:noAutofit/>
          </a:bodyPr>
          <a:lstStyle>
            <a:lvl1pPr>
              <a:lnSpc>
                <a:spcPct val="80000"/>
              </a:lnSpc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" name="Текст 14">
            <a:extLst>
              <a:ext uri="{FF2B5EF4-FFF2-40B4-BE49-F238E27FC236}">
                <a16:creationId xmlns:a16="http://schemas.microsoft.com/office/drawing/2014/main" id="{BCFA09E3-BB58-3679-6370-39DCAF3467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400" y="5897361"/>
            <a:ext cx="10642600" cy="6351587"/>
          </a:xfrm>
          <a:prstGeom prst="rect">
            <a:avLst/>
          </a:prstGeom>
        </p:spPr>
        <p:txBody>
          <a:bodyPr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buClr>
                <a:schemeClr val="tx2"/>
              </a:buClr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117959CA-B863-B969-374C-386DC7C2B6D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2411124" y="5897361"/>
            <a:ext cx="10642600" cy="6351587"/>
          </a:xfrm>
          <a:prstGeom prst="rect">
            <a:avLst/>
          </a:prstGeom>
        </p:spPr>
        <p:txBody>
          <a:bodyPr/>
          <a:lstStyle>
            <a:lvl1pPr>
              <a:spcAft>
                <a:spcPts val="2400"/>
              </a:spcAft>
              <a:defRPr/>
            </a:lvl1pPr>
            <a:lvl2pPr>
              <a:spcAft>
                <a:spcPts val="2400"/>
              </a:spcAft>
              <a:buClr>
                <a:schemeClr val="tx2"/>
              </a:buClr>
              <a:defRPr/>
            </a:lvl2pPr>
            <a:lvl3pPr>
              <a:spcAft>
                <a:spcPts val="2400"/>
              </a:spcAft>
              <a:defRPr/>
            </a:lvl3pPr>
            <a:lvl4pPr>
              <a:spcAft>
                <a:spcPts val="24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239655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 + 3 текст-бло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C7A4828-15BD-1A5D-7D08-918CB2EB05A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3D606B74-5A64-83FA-151D-F429F79027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5449888"/>
            <a:ext cx="6303523" cy="63515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Информация,</a:t>
            </a:r>
            <a:br>
              <a:rPr lang="ru-RU" dirty="0"/>
            </a:br>
            <a:r>
              <a:rPr lang="ru-RU" dirty="0"/>
              <a:t>текстовый блок,</a:t>
            </a:r>
            <a:br>
              <a:rPr lang="ru-RU" dirty="0"/>
            </a:br>
            <a:r>
              <a:rPr lang="ru-RU" dirty="0"/>
              <a:t>описывающий первую 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A84E6F1C-82E1-F061-1399-BE5EEE3607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3613" y="5449888"/>
            <a:ext cx="6303523" cy="63515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Информация,</a:t>
            </a:r>
            <a:br>
              <a:rPr lang="ru-RU" dirty="0"/>
            </a:br>
            <a:r>
              <a:rPr lang="ru-RU" dirty="0"/>
              <a:t>текстовый блок,</a:t>
            </a:r>
            <a:br>
              <a:rPr lang="ru-RU" dirty="0"/>
            </a:br>
            <a:r>
              <a:rPr lang="ru-RU" dirty="0"/>
              <a:t>описывающий вторую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B7B3A46-A8F6-B842-6C90-90162C2FA6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252826" y="5449888"/>
            <a:ext cx="6303523" cy="63515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Информация,</a:t>
            </a:r>
            <a:br>
              <a:rPr lang="ru-RU" dirty="0"/>
            </a:br>
            <a:r>
              <a:rPr lang="ru-RU" dirty="0"/>
              <a:t>текстовый блок,</a:t>
            </a:r>
            <a:br>
              <a:rPr lang="ru-RU" dirty="0"/>
            </a:br>
            <a:r>
              <a:rPr lang="ru-RU" dirty="0"/>
              <a:t>описывающий третью</a:t>
            </a:r>
            <a:br>
              <a:rPr lang="ru-RU" dirty="0"/>
            </a:br>
            <a:r>
              <a:rPr lang="ru-RU" dirty="0"/>
              <a:t>из 3х частей</a:t>
            </a:r>
          </a:p>
          <a:p>
            <a:pPr lvl="4"/>
            <a:endParaRPr lang="ru-RU" dirty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7A98D369-B2BC-447A-B0F1-C32C95A2788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7">
            <a:extLst>
              <a:ext uri="{FF2B5EF4-FFF2-40B4-BE49-F238E27FC236}">
                <a16:creationId xmlns:a16="http://schemas.microsoft.com/office/drawing/2014/main" id="{CF642E13-7AE6-20D6-D868-4715DB2603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090" y="3619455"/>
            <a:ext cx="7200000" cy="1392688"/>
          </a:xfrm>
          <a:prstGeom prst="roundRect">
            <a:avLst>
              <a:gd name="adj" fmla="val 34396"/>
            </a:avLst>
          </a:prstGeom>
          <a:solidFill>
            <a:schemeClr val="tx2"/>
          </a:solidFill>
        </p:spPr>
        <p:txBody>
          <a:bodyPr vert="horz" lIns="288000" tIns="216000" rIns="288000" bIns="0" rtlCol="0" anchor="t" anchorCtr="0">
            <a:noAutofit/>
          </a:bodyPr>
          <a:lstStyle>
            <a:lvl1pPr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8" name="Текст 7">
            <a:extLst>
              <a:ext uri="{FF2B5EF4-FFF2-40B4-BE49-F238E27FC236}">
                <a16:creationId xmlns:a16="http://schemas.microsoft.com/office/drawing/2014/main" id="{F361B814-2339-0881-10AB-EB7A291E9E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36140" y="3619455"/>
            <a:ext cx="7200000" cy="1392688"/>
          </a:xfrm>
          <a:prstGeom prst="roundRect">
            <a:avLst>
              <a:gd name="adj" fmla="val 34396"/>
            </a:avLst>
          </a:prstGeom>
          <a:solidFill>
            <a:schemeClr val="tx2"/>
          </a:solidFill>
        </p:spPr>
        <p:txBody>
          <a:bodyPr vert="horz" lIns="288000" tIns="216000" rIns="288000" bIns="0" rtlCol="0" anchor="t" anchorCtr="0">
            <a:noAutofit/>
          </a:bodyPr>
          <a:lstStyle>
            <a:lvl1pPr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Текст 7">
            <a:extLst>
              <a:ext uri="{FF2B5EF4-FFF2-40B4-BE49-F238E27FC236}">
                <a16:creationId xmlns:a16="http://schemas.microsoft.com/office/drawing/2014/main" id="{AC456C1D-3D1C-DC37-759C-80E63D1FC7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5807191" y="3619455"/>
            <a:ext cx="7200000" cy="1392688"/>
          </a:xfrm>
          <a:prstGeom prst="roundRect">
            <a:avLst>
              <a:gd name="adj" fmla="val 34396"/>
            </a:avLst>
          </a:prstGeom>
          <a:solidFill>
            <a:schemeClr val="tx2"/>
          </a:solidFill>
        </p:spPr>
        <p:txBody>
          <a:bodyPr vert="horz" lIns="288000" tIns="216000" rIns="288000" bIns="0" rtlCol="0" anchor="t" anchorCtr="0">
            <a:noAutofit/>
          </a:bodyPr>
          <a:lstStyle>
            <a:lvl1pPr>
              <a:defRPr lang="ru-RU" sz="4400" dirty="0" smtClean="0">
                <a:latin typeface="YS Text Bold" pitchFamily="2" charset="-52"/>
                <a:cs typeface="YS Text Bold" pitchFamily="2" charset="-52"/>
              </a:defRPr>
            </a:lvl1pPr>
            <a:lvl2pPr>
              <a:defRPr lang="ru-RU" sz="4000" dirty="0">
                <a:solidFill>
                  <a:schemeClr val="accent1"/>
                </a:solidFill>
              </a:defRPr>
            </a:lvl2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345014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</a:t>
            </a:r>
          </a:p>
        </p:txBody>
      </p:sp>
      <p:sp>
        <p:nvSpPr>
          <p:cNvPr id="28" name="Текст 29">
            <a:extLst>
              <a:ext uri="{FF2B5EF4-FFF2-40B4-BE49-F238E27FC236}">
                <a16:creationId xmlns:a16="http://schemas.microsoft.com/office/drawing/2014/main" id="{B811F008-7D83-5AB5-BEE3-0E803F1E7B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3895859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5CDB1526-26F2-C451-A167-981C049F957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423184" y="3895859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32" name="Текст 29">
            <a:extLst>
              <a:ext uri="{FF2B5EF4-FFF2-40B4-BE49-F238E27FC236}">
                <a16:creationId xmlns:a16="http://schemas.microsoft.com/office/drawing/2014/main" id="{259BB56B-E066-F306-9F76-672DDA537A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6167572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4" name="Текст 29">
            <a:extLst>
              <a:ext uri="{FF2B5EF4-FFF2-40B4-BE49-F238E27FC236}">
                <a16:creationId xmlns:a16="http://schemas.microsoft.com/office/drawing/2014/main" id="{3D59CB12-7D85-90F7-3EA5-CC131DF7D1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423184" y="6167572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6" name="Текст 29">
            <a:extLst>
              <a:ext uri="{FF2B5EF4-FFF2-40B4-BE49-F238E27FC236}">
                <a16:creationId xmlns:a16="http://schemas.microsoft.com/office/drawing/2014/main" id="{E1C92C09-1CA0-471E-3F48-1ECA52797BC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8432934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8" name="Текст 29">
            <a:extLst>
              <a:ext uri="{FF2B5EF4-FFF2-40B4-BE49-F238E27FC236}">
                <a16:creationId xmlns:a16="http://schemas.microsoft.com/office/drawing/2014/main" id="{78256055-E903-7851-D697-E0BD33CF492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423184" y="8432934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9084D9F-2172-873F-A7E6-15DE692D9A9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6619B71C-BB17-3C57-158A-84B6676916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2281442"/>
            <a:ext cx="22553613" cy="906462"/>
          </a:xfrm>
          <a:prstGeom prst="rect">
            <a:avLst/>
          </a:prstGeom>
        </p:spPr>
        <p:txBody>
          <a:bodyPr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2B5E82-C3BE-95CB-972A-4A34FC94F06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373313" y="4068763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33E8F084-509C-642C-E4BA-6FB291B7BD0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3879513" y="4068763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B9FBF88B-78C0-3145-5131-9E5622E11D3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373313" y="6360431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C7C1D0E-096E-3169-9B97-A80FB6C543F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3879513" y="6360431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DDB4DEA7-8CED-C176-584D-7040DA3E06D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373313" y="8638770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A3C57A0C-9EC6-F473-5464-135F79EB19D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3879513" y="8638770"/>
            <a:ext cx="8899525" cy="1852612"/>
          </a:xfrm>
        </p:spPr>
        <p:txBody>
          <a:bodyPr/>
          <a:lstStyle/>
          <a:p>
            <a:pPr lvl="0"/>
            <a:r>
              <a:rPr lang="ru-RU" dirty="0"/>
              <a:t>Вариант оформления </a:t>
            </a:r>
            <a:br>
              <a:rPr lang="ru-RU" dirty="0"/>
            </a:br>
            <a:r>
              <a:rPr lang="ru-RU" dirty="0"/>
              <a:t>нумерованного текста</a:t>
            </a:r>
          </a:p>
          <a:p>
            <a:pPr lvl="4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5115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важные цифры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3857" y="5449888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E88CD4E8-81E7-E19E-BC8A-B6B0BB89D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3309" y="3178968"/>
            <a:ext cx="5751513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28" name="Текст 9">
            <a:extLst>
              <a:ext uri="{FF2B5EF4-FFF2-40B4-BE49-F238E27FC236}">
                <a16:creationId xmlns:a16="http://schemas.microsoft.com/office/drawing/2014/main" id="{EC9AA967-9F68-6F83-0232-8C5913FAFD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604657" y="5449888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29" name="Текст 29">
            <a:extLst>
              <a:ext uri="{FF2B5EF4-FFF2-40B4-BE49-F238E27FC236}">
                <a16:creationId xmlns:a16="http://schemas.microsoft.com/office/drawing/2014/main" id="{279A25F1-623D-27B8-41AC-F96B560A8D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624109" y="3178968"/>
            <a:ext cx="5751513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0" name="Текст 9">
            <a:extLst>
              <a:ext uri="{FF2B5EF4-FFF2-40B4-BE49-F238E27FC236}">
                <a16:creationId xmlns:a16="http://schemas.microsoft.com/office/drawing/2014/main" id="{102C96F6-6E6A-CFE7-3963-AD4F82FB33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275457" y="5449888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0A282144-36AD-26AC-4F01-721EDCB2E1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294909" y="3178968"/>
            <a:ext cx="5751513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2" name="Текст 9">
            <a:extLst>
              <a:ext uri="{FF2B5EF4-FFF2-40B4-BE49-F238E27FC236}">
                <a16:creationId xmlns:a16="http://schemas.microsoft.com/office/drawing/2014/main" id="{095E15FE-DBF9-C3DB-512E-383553EFE4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3312" y="9987757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3" name="Текст 29">
            <a:extLst>
              <a:ext uri="{FF2B5EF4-FFF2-40B4-BE49-F238E27FC236}">
                <a16:creationId xmlns:a16="http://schemas.microsoft.com/office/drawing/2014/main" id="{30CDA987-5E05-97A8-40BF-B00F6114DD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3309" y="7716837"/>
            <a:ext cx="5751513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4" name="Текст 9">
            <a:extLst>
              <a:ext uri="{FF2B5EF4-FFF2-40B4-BE49-F238E27FC236}">
                <a16:creationId xmlns:a16="http://schemas.microsoft.com/office/drawing/2014/main" id="{B0EEA77C-5FF4-A0F3-523E-31CD0C05D04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624112" y="9987757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5" name="Текст 29">
            <a:extLst>
              <a:ext uri="{FF2B5EF4-FFF2-40B4-BE49-F238E27FC236}">
                <a16:creationId xmlns:a16="http://schemas.microsoft.com/office/drawing/2014/main" id="{096623CF-0D8B-3CC1-9FE4-0498468FA9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624109" y="7716837"/>
            <a:ext cx="5751513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6" name="Текст 9">
            <a:extLst>
              <a:ext uri="{FF2B5EF4-FFF2-40B4-BE49-F238E27FC236}">
                <a16:creationId xmlns:a16="http://schemas.microsoft.com/office/drawing/2014/main" id="{D650CAE3-A208-2B4D-0D52-82D2365D5ED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294912" y="9987757"/>
            <a:ext cx="5255402" cy="18145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текст. Можно разместить в две, три или четыре строки</a:t>
            </a:r>
          </a:p>
        </p:txBody>
      </p:sp>
      <p:sp>
        <p:nvSpPr>
          <p:cNvPr id="37" name="Текст 29">
            <a:extLst>
              <a:ext uri="{FF2B5EF4-FFF2-40B4-BE49-F238E27FC236}">
                <a16:creationId xmlns:a16="http://schemas.microsoft.com/office/drawing/2014/main" id="{024BBDBC-06A2-A0D0-5A35-149E9A5A025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333821" y="7716837"/>
            <a:ext cx="5712601" cy="1814514"/>
          </a:xfrm>
          <a:prstGeom prst="roundRect">
            <a:avLst>
              <a:gd name="adj" fmla="val 24512"/>
            </a:avLst>
          </a:prstGeom>
          <a:solidFill>
            <a:schemeClr val="tx2"/>
          </a:solidFill>
        </p:spPr>
        <p:txBody>
          <a:bodyPr lIns="288000" tIns="36000" rIns="288000" bIns="36000"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A3FAC2-4071-2EBE-425F-92B80623F145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036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важные 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0784" y="5021871"/>
            <a:ext cx="6736968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22" name="Текст 9">
            <a:extLst>
              <a:ext uri="{FF2B5EF4-FFF2-40B4-BE49-F238E27FC236}">
                <a16:creationId xmlns:a16="http://schemas.microsoft.com/office/drawing/2014/main" id="{AF8EFDC8-1DB5-624B-FD61-8FED234CE5C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00783" y="3635376"/>
            <a:ext cx="6778117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24" name="Текст 9">
            <a:extLst>
              <a:ext uri="{FF2B5EF4-FFF2-40B4-BE49-F238E27FC236}">
                <a16:creationId xmlns:a16="http://schemas.microsoft.com/office/drawing/2014/main" id="{C5169659-2FB4-6EA1-C489-EDAB818C90F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10494" y="5021871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26" name="Текст 9">
            <a:extLst>
              <a:ext uri="{FF2B5EF4-FFF2-40B4-BE49-F238E27FC236}">
                <a16:creationId xmlns:a16="http://schemas.microsoft.com/office/drawing/2014/main" id="{4EFC7411-D301-2A26-11D8-8C83E8B233A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71583" y="3635376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9" name="Текст 9">
            <a:extLst>
              <a:ext uri="{FF2B5EF4-FFF2-40B4-BE49-F238E27FC236}">
                <a16:creationId xmlns:a16="http://schemas.microsoft.com/office/drawing/2014/main" id="{8C507DB4-C4E3-4394-BB67-02D20CE67AA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6742384" y="5021871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1" name="Текст 9">
            <a:extLst>
              <a:ext uri="{FF2B5EF4-FFF2-40B4-BE49-F238E27FC236}">
                <a16:creationId xmlns:a16="http://schemas.microsoft.com/office/drawing/2014/main" id="{BE5A06E7-BC87-7E97-17FD-3C2B8FD6AFA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6742383" y="3635376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3" name="Текст 9">
            <a:extLst>
              <a:ext uri="{FF2B5EF4-FFF2-40B4-BE49-F238E27FC236}">
                <a16:creationId xmlns:a16="http://schemas.microsoft.com/office/drawing/2014/main" id="{A53C251F-6250-CF9B-04E7-1A776091E04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00784" y="9558946"/>
            <a:ext cx="6736968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4" name="Текст 9">
            <a:extLst>
              <a:ext uri="{FF2B5EF4-FFF2-40B4-BE49-F238E27FC236}">
                <a16:creationId xmlns:a16="http://schemas.microsoft.com/office/drawing/2014/main" id="{E9435032-098B-1F6D-9B2E-BD1F493CD90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400783" y="8172451"/>
            <a:ext cx="6778117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6" name="Текст 9">
            <a:extLst>
              <a:ext uri="{FF2B5EF4-FFF2-40B4-BE49-F238E27FC236}">
                <a16:creationId xmlns:a16="http://schemas.microsoft.com/office/drawing/2014/main" id="{F1350783-4D7C-3068-4BCD-8B3E7B0E5EC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10494" y="9558946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7" name="Текст 9">
            <a:extLst>
              <a:ext uri="{FF2B5EF4-FFF2-40B4-BE49-F238E27FC236}">
                <a16:creationId xmlns:a16="http://schemas.microsoft.com/office/drawing/2014/main" id="{CB8D03A5-0D3A-35A9-FE01-F19198DEAB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71583" y="8172451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9" name="Текст 9">
            <a:extLst>
              <a:ext uri="{FF2B5EF4-FFF2-40B4-BE49-F238E27FC236}">
                <a16:creationId xmlns:a16="http://schemas.microsoft.com/office/drawing/2014/main" id="{38B68519-0E8E-3810-575E-C448FEFE763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742384" y="9558946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50" name="Текст 9">
            <a:extLst>
              <a:ext uri="{FF2B5EF4-FFF2-40B4-BE49-F238E27FC236}">
                <a16:creationId xmlns:a16="http://schemas.microsoft.com/office/drawing/2014/main" id="{11FB7438-3D9C-0C56-A938-31A8FF21B5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742383" y="8172451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AC0FC-6421-F161-D5F9-2541E7BED00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815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. Очень длинн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снимок экрана, свет, фиолетов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94D0609-1F98-F933-CF9E-180E1E2A8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3414713" y="0"/>
            <a:ext cx="20967700" cy="13716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581938" cy="362902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8800"/>
            </a:lvl1pPr>
          </a:lstStyle>
          <a:p>
            <a:r>
              <a:rPr lang="ru-RU" dirty="0"/>
              <a:t>Очень длинное название если </a:t>
            </a:r>
            <a:br>
              <a:rPr lang="ru-RU" dirty="0"/>
            </a:br>
            <a:r>
              <a:rPr lang="ru-RU" dirty="0"/>
              <a:t>необходимо разместить </a:t>
            </a:r>
            <a:br>
              <a:rPr lang="ru-RU" dirty="0"/>
            </a:br>
            <a:r>
              <a:rPr lang="ru-RU" dirty="0"/>
              <a:t>заголовок в две или три строки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664238" cy="1816100"/>
          </a:xfrm>
          <a:prstGeom prst="rect">
            <a:avLst/>
          </a:prstGeom>
        </p:spPr>
        <p:txBody>
          <a:bodyPr lIns="0" tIns="0" rIns="0" bIns="0"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3" name="Рисунок 13">
            <a:extLst>
              <a:ext uri="{FF2B5EF4-FFF2-40B4-BE49-F238E27FC236}">
                <a16:creationId xmlns:a16="http://schemas.microsoft.com/office/drawing/2014/main" id="{4AE91C48-936F-D2FE-A784-F1069D8276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905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57D931C9-9151-7C8E-4A4A-198125E4FB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1013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AB1BBDDE-4034-9FE5-5973-DEFDEFCA0E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013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3" name="Рисунок 15">
            <a:extLst>
              <a:ext uri="{FF2B5EF4-FFF2-40B4-BE49-F238E27FC236}">
                <a16:creationId xmlns:a16="http://schemas.microsoft.com/office/drawing/2014/main" id="{8CDD5EF7-2398-629A-1A57-331752B8418B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425577" y="917575"/>
            <a:ext cx="1261425" cy="126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89541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3 пункт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Место под заголовок</a:t>
            </a:r>
            <a:br>
              <a:rPr lang="ru-RU" dirty="0"/>
            </a:br>
            <a:r>
              <a:rPr lang="ru-RU" dirty="0"/>
              <a:t>в две полные строки</a:t>
            </a:r>
          </a:p>
        </p:txBody>
      </p:sp>
      <p:sp>
        <p:nvSpPr>
          <p:cNvPr id="18" name="Рисунок 40">
            <a:extLst>
              <a:ext uri="{FF2B5EF4-FFF2-40B4-BE49-F238E27FC236}">
                <a16:creationId xmlns:a16="http://schemas.microsoft.com/office/drawing/2014/main" id="{8383BD1E-BD58-F113-1FE3-6C6B8E15EA8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20870" y="5018764"/>
            <a:ext cx="2313830" cy="231383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0" name="Рисунок 40">
            <a:extLst>
              <a:ext uri="{FF2B5EF4-FFF2-40B4-BE49-F238E27FC236}">
                <a16:creationId xmlns:a16="http://schemas.microsoft.com/office/drawing/2014/main" id="{AE261104-B00F-DF1D-3D78-9292FEC8A1D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614655" y="5018764"/>
            <a:ext cx="2313830" cy="231383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3" name="Рисунок 40">
            <a:extLst>
              <a:ext uri="{FF2B5EF4-FFF2-40B4-BE49-F238E27FC236}">
                <a16:creationId xmlns:a16="http://schemas.microsoft.com/office/drawing/2014/main" id="{461DAF75-0A7D-78BB-8642-D53659E72060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6285455" y="5018764"/>
            <a:ext cx="2313830" cy="231383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0B25555-8C43-214A-C6BB-E4CD8E43399C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ED5EEFA-0395-295A-1F05-394A095B3A2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14400" y="7830765"/>
            <a:ext cx="5751513" cy="44066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091E15ED-F050-0D28-3CDA-A0E1B8CC39A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8585200" y="7830765"/>
            <a:ext cx="5751513" cy="440663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4000">
                <a:solidFill>
                  <a:schemeClr val="bg2"/>
                </a:solidFill>
              </a:defRPr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63456157-ADC0-5D41-136F-6EA62BA1E6C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6254413" y="7830765"/>
            <a:ext cx="5751513" cy="440663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362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3 пунк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18" name="Рисунок 40">
            <a:extLst>
              <a:ext uri="{FF2B5EF4-FFF2-40B4-BE49-F238E27FC236}">
                <a16:creationId xmlns:a16="http://schemas.microsoft.com/office/drawing/2014/main" id="{8383BD1E-BD58-F113-1FE3-6C6B8E15EA8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426345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9" name="Рисунок 40">
            <a:extLst>
              <a:ext uri="{FF2B5EF4-FFF2-40B4-BE49-F238E27FC236}">
                <a16:creationId xmlns:a16="http://schemas.microsoft.com/office/drawing/2014/main" id="{C1BB82C6-DCB4-1B33-B7BE-CCDB871C887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71274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2" name="Рисунок 40">
            <a:extLst>
              <a:ext uri="{FF2B5EF4-FFF2-40B4-BE49-F238E27FC236}">
                <a16:creationId xmlns:a16="http://schemas.microsoft.com/office/drawing/2014/main" id="{9AA07D29-55C6-2278-8959-1F75DCAFA3D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6741567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F2586F-5688-6746-AE11-A61190129E3C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F3D3C57A-7B8C-AA7E-6CC3-DA0B1461D0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426345" y="5885231"/>
            <a:ext cx="5751513" cy="44066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DFFB1C3C-0126-7DDE-6C4F-17552DC0639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071274" y="5885231"/>
            <a:ext cx="5751513" cy="44066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4165A036-25AB-A2D8-8AFB-4AFCD26170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6741567" y="5885231"/>
            <a:ext cx="5751513" cy="44066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0843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3 пункт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Текст 25">
            <a:extLst>
              <a:ext uri="{FF2B5EF4-FFF2-40B4-BE49-F238E27FC236}">
                <a16:creationId xmlns:a16="http://schemas.microsoft.com/office/drawing/2014/main" id="{81591B8E-B157-31B8-CFC2-32D0A7A803B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760217" y="3596465"/>
            <a:ext cx="1404938" cy="1357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  <a:p>
            <a:pPr lvl="4"/>
            <a:endParaRPr lang="ru-RU" dirty="0"/>
          </a:p>
        </p:txBody>
      </p:sp>
      <p:sp>
        <p:nvSpPr>
          <p:cNvPr id="30" name="Текст 25">
            <a:extLst>
              <a:ext uri="{FF2B5EF4-FFF2-40B4-BE49-F238E27FC236}">
                <a16:creationId xmlns:a16="http://schemas.microsoft.com/office/drawing/2014/main" id="{6BDC122B-4A1C-C3B3-4BD0-18462E86244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14277" y="3596465"/>
            <a:ext cx="1404938" cy="1357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  <a:p>
            <a:pPr lvl="4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9D739CBF-22A9-6445-D216-A3A9B3D71E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4979179"/>
            <a:ext cx="608417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5588D14-7535-BABA-161E-DBCB2D8D74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425576" y="3596465"/>
            <a:ext cx="1404938" cy="135731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8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  <a:p>
            <a:pPr lvl="4"/>
            <a:endParaRPr lang="ru-RU" dirty="0"/>
          </a:p>
        </p:txBody>
      </p:sp>
      <p:sp>
        <p:nvSpPr>
          <p:cNvPr id="29" name="Текст 9">
            <a:extLst>
              <a:ext uri="{FF2B5EF4-FFF2-40B4-BE49-F238E27FC236}">
                <a16:creationId xmlns:a16="http://schemas.microsoft.com/office/drawing/2014/main" id="{DA2A90CB-EB68-69BA-407E-8BE73C7CD25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14276" y="4979179"/>
            <a:ext cx="608417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3" name="Текст 9">
            <a:extLst>
              <a:ext uri="{FF2B5EF4-FFF2-40B4-BE49-F238E27FC236}">
                <a16:creationId xmlns:a16="http://schemas.microsoft.com/office/drawing/2014/main" id="{A75A76EB-3DA1-5EBA-5ACD-BBD9A9CEBFF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6760216" y="4979179"/>
            <a:ext cx="6084178" cy="135731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C328B4-62CC-C2FE-E2A8-D16BF70FA59E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6">
            <a:extLst>
              <a:ext uri="{FF2B5EF4-FFF2-40B4-BE49-F238E27FC236}">
                <a16:creationId xmlns:a16="http://schemas.microsoft.com/office/drawing/2014/main" id="{70D14298-5C74-39BC-86D1-A125119FF70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394847" y="7714033"/>
            <a:ext cx="6084178" cy="3743325"/>
          </a:xfrm>
          <a:prstGeom prst="rect">
            <a:avLst/>
          </a:prstGeom>
        </p:spPr>
        <p:txBody>
          <a:bodyPr/>
          <a:lstStyle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810A8B4-F862-9682-8452-B4471BF7A45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065647" y="7714033"/>
            <a:ext cx="6084178" cy="3743325"/>
          </a:xfrm>
          <a:prstGeom prst="rect">
            <a:avLst/>
          </a:prstGeom>
        </p:spPr>
        <p:txBody>
          <a:bodyPr/>
          <a:lstStyle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23F0BB65-3BD7-37C3-E884-904E0BDA7193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6734860" y="7714033"/>
            <a:ext cx="6084178" cy="3743325"/>
          </a:xfrm>
          <a:prstGeom prst="rect">
            <a:avLst/>
          </a:prstGeom>
        </p:spPr>
        <p:txBody>
          <a:bodyPr/>
          <a:lstStyle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56819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/Противопоставл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49836F8-FD5D-6767-F16C-C6BB4192288E}"/>
              </a:ext>
            </a:extLst>
          </p:cNvPr>
          <p:cNvSpPr/>
          <p:nvPr/>
        </p:nvSpPr>
        <p:spPr>
          <a:xfrm>
            <a:off x="0" y="0"/>
            <a:ext cx="11961813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990FE7-6355-94E1-B123-8AF504027D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0512" y="914400"/>
            <a:ext cx="7670801" cy="1357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B0BDD960-4FAD-FD59-1B9F-4E0F6BE9D63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65657D94-4DA2-BF1B-EEC9-630D325F8CC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4745274" y="914400"/>
            <a:ext cx="7783986" cy="1394033"/>
          </a:xfrm>
          <a:prstGeom prst="rect">
            <a:avLst/>
          </a:prstGeom>
        </p:spPr>
        <p:txBody>
          <a:bodyPr tIns="72000"/>
          <a:lstStyle>
            <a:lvl1pPr algn="l" defTabSz="182870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8000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3" name="Рисунок 40">
            <a:extLst>
              <a:ext uri="{FF2B5EF4-FFF2-40B4-BE49-F238E27FC236}">
                <a16:creationId xmlns:a16="http://schemas.microsoft.com/office/drawing/2014/main" id="{D014DA48-9C80-D192-8050-02486607A35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914400" y="968612"/>
            <a:ext cx="1472677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5" name="Рисунок 40">
            <a:extLst>
              <a:ext uri="{FF2B5EF4-FFF2-40B4-BE49-F238E27FC236}">
                <a16:creationId xmlns:a16="http://schemas.microsoft.com/office/drawing/2014/main" id="{62AC78B1-9D63-3E2A-7232-F9E95D3D7B2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796584" y="968612"/>
            <a:ext cx="1472677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30" name="Текст 29">
            <a:extLst>
              <a:ext uri="{FF2B5EF4-FFF2-40B4-BE49-F238E27FC236}">
                <a16:creationId xmlns:a16="http://schemas.microsoft.com/office/drawing/2014/main" id="{4ACE0156-9E26-82D0-135B-3F866F89336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830513" y="3654425"/>
            <a:ext cx="7670800" cy="7704138"/>
          </a:xfrm>
        </p:spPr>
        <p:txBody>
          <a:bodyPr/>
          <a:lstStyle>
            <a:lvl1pPr>
              <a:spcAft>
                <a:spcPts val="24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2400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540000" indent="-540000">
              <a:buClr>
                <a:schemeClr val="tx1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4pPr>
            <a:lvl5pPr marL="514350" indent="-514350">
              <a:buClr>
                <a:schemeClr val="tx1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31" name="Текст 29">
            <a:extLst>
              <a:ext uri="{FF2B5EF4-FFF2-40B4-BE49-F238E27FC236}">
                <a16:creationId xmlns:a16="http://schemas.microsoft.com/office/drawing/2014/main" id="{C7312137-20BF-D457-D643-D18690A0B7B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14745274" y="3654425"/>
            <a:ext cx="7670800" cy="7704138"/>
          </a:xfrm>
        </p:spPr>
        <p:txBody>
          <a:bodyPr/>
          <a:lstStyle>
            <a:lvl1pPr>
              <a:spcAft>
                <a:spcPts val="2400"/>
              </a:spcAft>
              <a:defRPr>
                <a:solidFill>
                  <a:schemeClr val="bg2"/>
                </a:solidFill>
              </a:defRPr>
            </a:lvl1pPr>
            <a:lvl2pPr>
              <a:spcAft>
                <a:spcPts val="2400"/>
              </a:spcAft>
              <a:defRPr>
                <a:solidFill>
                  <a:schemeClr val="bg2"/>
                </a:solidFill>
              </a:defRPr>
            </a:lvl2pPr>
            <a:lvl3pPr>
              <a:spcAft>
                <a:spcPts val="2400"/>
              </a:spcAft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 marL="540000" indent="-540000">
              <a:buClr>
                <a:schemeClr val="bg2"/>
              </a:buClr>
              <a:buFont typeface="+mj-lt"/>
              <a:buAutoNum type="arabicPeriod"/>
              <a:defRPr>
                <a:solidFill>
                  <a:schemeClr val="bg2"/>
                </a:solidFill>
              </a:defRPr>
            </a:lvl4pPr>
            <a:lvl5pPr marL="514350" indent="-514350">
              <a:buClr>
                <a:schemeClr val="tx1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3395325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опрос/Отв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Вопрос / Ответ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9D739CBF-22A9-6445-D216-A3A9B3D71E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3693740"/>
            <a:ext cx="9129713" cy="2265363"/>
          </a:xfrm>
          <a:prstGeom prst="roundRect">
            <a:avLst>
              <a:gd name="adj" fmla="val 22617"/>
            </a:avLst>
          </a:prstGeom>
          <a:solidFill>
            <a:schemeClr val="bg2"/>
          </a:solidFill>
        </p:spPr>
        <p:txBody>
          <a:bodyPr lIns="288000" tIns="180000" rIns="288000" bIns="180000"/>
          <a:lstStyle>
            <a:lvl1pPr marL="540000" indent="-540000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Font typeface="+mj-lt"/>
              <a:buAutoNum type="arabicPeriod"/>
              <a:defRPr sz="4000">
                <a:solidFill>
                  <a:schemeClr val="tx1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Вопрос?</a:t>
            </a:r>
          </a:p>
        </p:txBody>
      </p:sp>
      <p:sp>
        <p:nvSpPr>
          <p:cNvPr id="17" name="Текст 9">
            <a:extLst>
              <a:ext uri="{FF2B5EF4-FFF2-40B4-BE49-F238E27FC236}">
                <a16:creationId xmlns:a16="http://schemas.microsoft.com/office/drawing/2014/main" id="{DA3C7F16-8C76-5925-D4AD-9C37C1EDCA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02900" y="3693740"/>
            <a:ext cx="12965113" cy="2265363"/>
          </a:xfrm>
          <a:prstGeom prst="roundRect">
            <a:avLst>
              <a:gd name="adj" fmla="val 22617"/>
            </a:avLst>
          </a:prstGeom>
          <a:noFill/>
          <a:ln w="50800">
            <a:solidFill>
              <a:schemeClr val="accent1"/>
            </a:solidFill>
          </a:ln>
        </p:spPr>
        <p:txBody>
          <a:bodyPr lIns="288000" tIns="180000" rIns="288000" bIns="180000"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40000" indent="-540000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defRPr sz="4000">
                <a:solidFill>
                  <a:schemeClr val="bg2"/>
                </a:solidFill>
              </a:defRPr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2"/>
            <a:r>
              <a:rPr lang="ru-RU" dirty="0"/>
              <a:t>Ответ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BF58C8F9-2CDC-1A68-4102-E3F2DF3FA5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6416303"/>
            <a:ext cx="9129713" cy="2265363"/>
          </a:xfrm>
          <a:prstGeom prst="roundRect">
            <a:avLst>
              <a:gd name="adj" fmla="val 22617"/>
            </a:avLst>
          </a:prstGeom>
          <a:solidFill>
            <a:schemeClr val="tx2"/>
          </a:solidFill>
        </p:spPr>
        <p:txBody>
          <a:bodyPr lIns="288000" tIns="180000" rIns="288000" bIns="180000"/>
          <a:lstStyle>
            <a:lvl1pPr marL="540000" indent="-540000">
              <a:spcBef>
                <a:spcPts val="0"/>
              </a:spcBef>
              <a:spcAft>
                <a:spcPts val="1800"/>
              </a:spcAft>
              <a:buFont typeface="+mj-lt"/>
              <a:buAutoNum type="arabicPeriod" startAt="2"/>
              <a:defRPr sz="4000">
                <a:solidFill>
                  <a:schemeClr val="bg2"/>
                </a:solidFill>
                <a:latin typeface="YS Text Regular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Вопрос?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994442B1-85BE-DA96-37F1-D4F9538F2DA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02900" y="6416303"/>
            <a:ext cx="12965113" cy="2265363"/>
          </a:xfrm>
          <a:prstGeom prst="roundRect">
            <a:avLst>
              <a:gd name="adj" fmla="val 22617"/>
            </a:avLst>
          </a:prstGeom>
          <a:noFill/>
          <a:ln w="50800">
            <a:solidFill>
              <a:schemeClr val="tx2"/>
            </a:solidFill>
          </a:ln>
        </p:spPr>
        <p:txBody>
          <a:bodyPr lIns="288000" tIns="180000" rIns="288000" bIns="180000"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40000" indent="-540000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defRPr lang="ru-RU" sz="400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2"/>
            <a:r>
              <a:rPr lang="ru-RU" dirty="0"/>
              <a:t>Ответ</a:t>
            </a:r>
          </a:p>
        </p:txBody>
      </p:sp>
      <p:sp>
        <p:nvSpPr>
          <p:cNvPr id="20" name="Текст 9">
            <a:extLst>
              <a:ext uri="{FF2B5EF4-FFF2-40B4-BE49-F238E27FC236}">
                <a16:creationId xmlns:a16="http://schemas.microsoft.com/office/drawing/2014/main" id="{CA26E69E-9528-5E40-AC5D-274E2662649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9142412"/>
            <a:ext cx="9129713" cy="2265363"/>
          </a:xfrm>
          <a:prstGeom prst="roundRect">
            <a:avLst>
              <a:gd name="adj" fmla="val 22617"/>
            </a:avLst>
          </a:prstGeom>
          <a:solidFill>
            <a:schemeClr val="tx2"/>
          </a:solidFill>
        </p:spPr>
        <p:txBody>
          <a:bodyPr lIns="288000" tIns="180000" rIns="288000" bIns="180000"/>
          <a:lstStyle>
            <a:lvl1pPr marL="540000" indent="-540000">
              <a:spcBef>
                <a:spcPts val="0"/>
              </a:spcBef>
              <a:spcAft>
                <a:spcPts val="1800"/>
              </a:spcAft>
              <a:buFont typeface="+mj-lt"/>
              <a:buAutoNum type="arabicPeriod" startAt="3"/>
              <a:defRPr sz="4000">
                <a:solidFill>
                  <a:schemeClr val="bg2"/>
                </a:solidFill>
                <a:latin typeface="YS Text Regular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Вопрос?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D8D6B91E-2283-5BB5-580D-FB92C1D66CF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502900" y="9142412"/>
            <a:ext cx="12965113" cy="2265363"/>
          </a:xfrm>
          <a:prstGeom prst="roundRect">
            <a:avLst>
              <a:gd name="adj" fmla="val 22617"/>
            </a:avLst>
          </a:prstGeom>
          <a:noFill/>
          <a:ln w="50800">
            <a:solidFill>
              <a:schemeClr val="tx2"/>
            </a:solidFill>
          </a:ln>
        </p:spPr>
        <p:txBody>
          <a:bodyPr lIns="288000" tIns="180000" rIns="288000" bIns="180000"/>
          <a:lstStyle>
            <a:lvl1pPr>
              <a:spcBef>
                <a:spcPts val="0"/>
              </a:spcBef>
              <a:spcAft>
                <a:spcPts val="1800"/>
              </a:spcAft>
              <a:defRPr sz="4000"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1800"/>
              </a:spcAft>
              <a:defRPr sz="4000"/>
            </a:lvl2pPr>
            <a:lvl3pPr marL="540000" indent="-540000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defRPr sz="4000">
                <a:solidFill>
                  <a:schemeClr val="bg2"/>
                </a:solidFill>
              </a:defRPr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2"/>
            <a:r>
              <a:rPr lang="ru-RU" dirty="0"/>
              <a:t>Ответ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EBF37A-98FC-74F7-CA29-9DE203B7CB38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332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ймлай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</a:t>
            </a:r>
          </a:p>
        </p:txBody>
      </p:sp>
      <p:sp>
        <p:nvSpPr>
          <p:cNvPr id="23" name="Текст 19">
            <a:extLst>
              <a:ext uri="{FF2B5EF4-FFF2-40B4-BE49-F238E27FC236}">
                <a16:creationId xmlns:a16="http://schemas.microsoft.com/office/drawing/2014/main" id="{1DB8F5EE-EC45-BD85-E5B6-7C33567EE4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6357938"/>
            <a:ext cx="3833813" cy="4079875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  <a:p>
            <a:pPr lvl="4"/>
            <a:endParaRPr lang="ru-RU" dirty="0"/>
          </a:p>
        </p:txBody>
      </p:sp>
      <p:sp>
        <p:nvSpPr>
          <p:cNvPr id="24" name="Текст 19">
            <a:extLst>
              <a:ext uri="{FF2B5EF4-FFF2-40B4-BE49-F238E27FC236}">
                <a16:creationId xmlns:a16="http://schemas.microsoft.com/office/drawing/2014/main" id="{A67C464F-4FFF-06D0-5D54-7DFBC2F217F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10300" y="6357938"/>
            <a:ext cx="3833813" cy="4079875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25" name="Текст 19">
            <a:extLst>
              <a:ext uri="{FF2B5EF4-FFF2-40B4-BE49-F238E27FC236}">
                <a16:creationId xmlns:a16="http://schemas.microsoft.com/office/drawing/2014/main" id="{324E34C3-27B7-8FB8-9138-A38043B056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61813" y="6357938"/>
            <a:ext cx="3833813" cy="4079875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</p:txBody>
      </p:sp>
      <p:sp>
        <p:nvSpPr>
          <p:cNvPr id="26" name="Текст 19">
            <a:extLst>
              <a:ext uri="{FF2B5EF4-FFF2-40B4-BE49-F238E27FC236}">
                <a16:creationId xmlns:a16="http://schemas.microsoft.com/office/drawing/2014/main" id="{3D59A2D1-7ED3-0280-0793-6C4A5F08E6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716500" y="6357938"/>
            <a:ext cx="5751513" cy="4079875"/>
          </a:xfrm>
          <a:prstGeom prst="rect">
            <a:avLst/>
          </a:prstGeom>
        </p:spPr>
        <p:txBody>
          <a:bodyPr/>
          <a:lstStyle>
            <a:lvl1pPr algn="l">
              <a:defRPr sz="4000">
                <a:solidFill>
                  <a:schemeClr val="bg2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Короткий текст. </a:t>
            </a:r>
            <a:br>
              <a:rPr lang="ru-RU" dirty="0"/>
            </a:br>
            <a:r>
              <a:rPr lang="ru-RU" dirty="0"/>
              <a:t>Можно разместить </a:t>
            </a:r>
            <a:br>
              <a:rPr lang="ru-RU" dirty="0"/>
            </a:br>
            <a:r>
              <a:rPr lang="ru-RU" dirty="0"/>
              <a:t>в две, три или </a:t>
            </a:r>
            <a:br>
              <a:rPr lang="ru-RU" dirty="0"/>
            </a:br>
            <a:r>
              <a:rPr lang="ru-RU" dirty="0"/>
              <a:t>четыре строки</a:t>
            </a:r>
          </a:p>
          <a:p>
            <a:pPr lvl="4"/>
            <a:endParaRPr lang="ru-RU" dirty="0"/>
          </a:p>
        </p:txBody>
      </p:sp>
      <p:sp>
        <p:nvSpPr>
          <p:cNvPr id="27" name="Текст 19">
            <a:extLst>
              <a:ext uri="{FF2B5EF4-FFF2-40B4-BE49-F238E27FC236}">
                <a16:creationId xmlns:a16="http://schemas.microsoft.com/office/drawing/2014/main" id="{4CA58148-383C-2210-0436-277B09548F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716500" y="3286125"/>
            <a:ext cx="5751513" cy="17065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10000">
                <a:solidFill>
                  <a:schemeClr val="bg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2024</a:t>
            </a:r>
          </a:p>
        </p:txBody>
      </p:sp>
      <p:sp>
        <p:nvSpPr>
          <p:cNvPr id="28" name="Текст 19">
            <a:extLst>
              <a:ext uri="{FF2B5EF4-FFF2-40B4-BE49-F238E27FC236}">
                <a16:creationId xmlns:a16="http://schemas.microsoft.com/office/drawing/2014/main" id="{659D3AA8-95A9-1401-33B9-35D89A20F42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963400" y="4086225"/>
            <a:ext cx="2373313" cy="9064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2020</a:t>
            </a:r>
          </a:p>
        </p:txBody>
      </p:sp>
      <p:sp>
        <p:nvSpPr>
          <p:cNvPr id="29" name="Текст 19">
            <a:extLst>
              <a:ext uri="{FF2B5EF4-FFF2-40B4-BE49-F238E27FC236}">
                <a16:creationId xmlns:a16="http://schemas.microsoft.com/office/drawing/2014/main" id="{F414DF80-9E0F-4525-5539-96BF4738658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086225"/>
            <a:ext cx="2373313" cy="9064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2010</a:t>
            </a:r>
          </a:p>
        </p:txBody>
      </p:sp>
      <p:sp>
        <p:nvSpPr>
          <p:cNvPr id="30" name="Текст 19">
            <a:extLst>
              <a:ext uri="{FF2B5EF4-FFF2-40B4-BE49-F238E27FC236}">
                <a16:creationId xmlns:a16="http://schemas.microsoft.com/office/drawing/2014/main" id="{62ECDCD6-5165-D9E7-31B7-ED4835870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400" y="4086225"/>
            <a:ext cx="2373313" cy="90646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defRPr sz="4000">
                <a:solidFill>
                  <a:schemeClr val="bg2"/>
                </a:solidFill>
                <a:latin typeface="+mj-lt"/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ru-RU" dirty="0"/>
              <a:t>2000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4113DC-AD76-1B60-6ED7-18D73FFC46D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909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роткий заголовок + сх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6FD787-4885-FFA1-00F7-19A90A0313CD}"/>
              </a:ext>
            </a:extLst>
          </p:cNvPr>
          <p:cNvSpPr/>
          <p:nvPr/>
        </p:nvSpPr>
        <p:spPr>
          <a:xfrm flipH="1">
            <a:off x="-3" y="0"/>
            <a:ext cx="8583615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212013" cy="407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Короткий заголовок </a:t>
            </a:r>
            <a:br>
              <a:rPr lang="ru-RU" dirty="0"/>
            </a:br>
            <a:r>
              <a:rPr lang="ru-RU" dirty="0"/>
              <a:t>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4A37E5AB-FCA6-9B3B-4CD4-3AA8751DE4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28475" y="914400"/>
            <a:ext cx="13439538" cy="135731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Текст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7AA02B-744E-D575-9341-D2B277FFDD9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344E256-1BB1-55C9-460C-DA34E7D815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992688"/>
            <a:ext cx="7212013" cy="68087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12238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, скриншот на весь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701C3F5B-873B-7080-FA7A-FAD4FF83E9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2413" cy="13716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3501081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идео на весь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ультимедиа 2">
            <a:extLst>
              <a:ext uri="{FF2B5EF4-FFF2-40B4-BE49-F238E27FC236}">
                <a16:creationId xmlns:a16="http://schemas.microsoft.com/office/drawing/2014/main" id="{C1DE330B-2B1C-21BA-8329-91F58F7FBA3E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24382413" cy="13716000"/>
          </a:xfrm>
          <a:solidFill>
            <a:schemeClr val="tx2"/>
          </a:solidFill>
        </p:spPr>
        <p:txBody>
          <a:bodyPr/>
          <a:lstStyle/>
          <a:p>
            <a:r>
              <a:rPr lang="ru-RU"/>
              <a:t>Вставка клипа мультимедиа</a:t>
            </a:r>
          </a:p>
        </p:txBody>
      </p:sp>
    </p:spTree>
    <p:extLst>
      <p:ext uri="{BB962C8B-B14F-4D97-AF65-F5344CB8AC3E}">
        <p14:creationId xmlns:p14="http://schemas.microsoft.com/office/powerpoint/2010/main" val="17660558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криншот без заголов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>
            <a:extLst>
              <a:ext uri="{FF2B5EF4-FFF2-40B4-BE49-F238E27FC236}">
                <a16:creationId xmlns:a16="http://schemas.microsoft.com/office/drawing/2014/main" id="{F73F856C-ED2E-1B4C-2720-3566C7BD41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914400"/>
            <a:ext cx="22553613" cy="11337925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065714-0364-2BF5-4A0F-DB0DE9C6787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98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пикер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E71B0-BD40-9A6F-D083-6027305AC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17125"/>
            <a:ext cx="22553613" cy="1911788"/>
          </a:xfrm>
          <a:prstGeom prst="rect">
            <a:avLst/>
          </a:prstGeom>
        </p:spPr>
        <p:txBody>
          <a:bodyPr lIns="0" tIns="0" rIns="0"/>
          <a:lstStyle>
            <a:lvl1pPr>
              <a:defRPr sz="14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Кто я?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2F33F20B-D946-3176-B5D2-E48CB9EE9A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3635375"/>
            <a:ext cx="8204200" cy="8166100"/>
          </a:xfrm>
          <a:prstGeom prst="roundRect">
            <a:avLst>
              <a:gd name="adj" fmla="val 35373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811C2CE-0C9A-0E50-E5C0-F991497657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35489" y="5449888"/>
            <a:ext cx="11513226" cy="498792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>
              <a:spcAft>
                <a:spcPts val="2400"/>
              </a:spcAft>
              <a:defRPr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/>
            </a:lvl2pPr>
            <a:lvl3pPr marL="504000" indent="-504000">
              <a:buClr>
                <a:schemeClr val="accent1"/>
              </a:buClr>
              <a:buFont typeface="Wingdings" panose="05000000000000000000" pitchFamily="2" charset="2"/>
              <a:buChar char="§"/>
              <a:defRPr lang="ru-RU" sz="4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ru-RU" dirty="0"/>
              <a:t>Профессия, 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  <a:p>
            <a:pPr lvl="2"/>
            <a:r>
              <a:rPr lang="ru-RU" dirty="0"/>
              <a:t>Чем занимаюсь</a:t>
            </a:r>
          </a:p>
          <a:p>
            <a:pPr lvl="2"/>
            <a:r>
              <a:rPr lang="ru-RU" dirty="0"/>
              <a:t>Описание работы</a:t>
            </a:r>
          </a:p>
          <a:p>
            <a:pPr lvl="2"/>
            <a:r>
              <a:rPr lang="ru-RU" dirty="0"/>
              <a:t>Проекты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D28394-F49D-A062-B88A-531076B26E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31768" y="3988947"/>
            <a:ext cx="11513226" cy="10323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>
                <a:solidFill>
                  <a:schemeClr val="bg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1207EB-D862-85F2-D1FC-532F052CE5F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1915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криншот без заголов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6">
            <a:extLst>
              <a:ext uri="{FF2B5EF4-FFF2-40B4-BE49-F238E27FC236}">
                <a16:creationId xmlns:a16="http://schemas.microsoft.com/office/drawing/2014/main" id="{F73F856C-ED2E-1B4C-2720-3566C7BD41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1" y="914400"/>
            <a:ext cx="15343200" cy="11337925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065714-0364-2BF5-4A0F-DB0DE9C6787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Текст 9">
            <a:extLst>
              <a:ext uri="{FF2B5EF4-FFF2-40B4-BE49-F238E27FC236}">
                <a16:creationId xmlns:a16="http://schemas.microsoft.com/office/drawing/2014/main" id="{C26EA039-F28A-51D2-4994-C2A07136FC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714913" y="914400"/>
            <a:ext cx="5753100" cy="1091247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>
                <a:solidFill>
                  <a:schemeClr val="bg2"/>
                </a:solidFill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6824624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скриншо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7EADE774-88EC-B280-4F64-5392DD83F07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2728913"/>
            <a:ext cx="22553613" cy="9523413"/>
          </a:xfrm>
          <a:prstGeom prst="roundRect">
            <a:avLst>
              <a:gd name="adj" fmla="val 484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6C68A4-C0E7-38F1-ED77-4D8AA977854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6069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+ скриншо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7EADE774-88EC-B280-4F64-5392DD83F07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2728913"/>
            <a:ext cx="15340013" cy="9523413"/>
          </a:xfrm>
          <a:prstGeom prst="roundRect">
            <a:avLst>
              <a:gd name="adj" fmla="val 484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6C68A4-C0E7-38F1-ED77-4D8AA977854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86CDA2D8-9147-19DA-E763-2AE65ACFFD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043400" y="2728913"/>
            <a:ext cx="6424613" cy="952341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4262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криншот + заголовок в 2 строки + подзаг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7000D78E-C648-5195-B3A9-1D251AE480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0" y="4086226"/>
            <a:ext cx="22553613" cy="8166100"/>
          </a:xfrm>
          <a:prstGeom prst="roundRect">
            <a:avLst>
              <a:gd name="adj" fmla="val 5645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43CD7C-457E-D142-5847-5C8CF8B9C0B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7996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криншот + заголовок в 2 строки + подзаг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7000D78E-C648-5195-B3A9-1D251AE480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4401" y="4086226"/>
            <a:ext cx="15343200" cy="8166100"/>
          </a:xfrm>
          <a:prstGeom prst="roundRect">
            <a:avLst>
              <a:gd name="adj" fmla="val 5645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43CD7C-457E-D142-5847-5C8CF8B9C0B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A72CC7B-85E4-0C5F-D1D7-B18B67DC72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043400" y="4062786"/>
            <a:ext cx="6424613" cy="776409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5507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криншот + короткий заголовок +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116766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61813" y="904775"/>
            <a:ext cx="11506200" cy="113475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Скриншот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A24EB1-7970-9BDB-26A4-AAF6AF54F4F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880A7A23-538B-407D-00D4-CE7E8D9D87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4086226"/>
            <a:ext cx="10116767" cy="9064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Подзаголовок текстового блока</a:t>
            </a:r>
          </a:p>
          <a:p>
            <a:pPr lvl="4"/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7270C43-70EE-19A3-7A75-25DB98F46D5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00" y="5021263"/>
            <a:ext cx="10117138" cy="6805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56569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заголовок в 2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336713" y="3635375"/>
            <a:ext cx="9131300" cy="86169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F9279D-6154-5C9D-14C8-70CCB8E4DC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4086226"/>
            <a:ext cx="12372975" cy="9064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Подзаголовок текстового блока</a:t>
            </a:r>
          </a:p>
          <a:p>
            <a:pPr lvl="4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93CFE11-5481-343F-C8C1-6DB5055EB4E7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80699A2-5ECE-787B-5C16-29D43D600C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400" y="5021263"/>
            <a:ext cx="12372975" cy="68056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608784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Фото + заголовок в 2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254413" y="3635375"/>
            <a:ext cx="7213600" cy="86169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3" name="Рисунок 6">
            <a:extLst>
              <a:ext uri="{FF2B5EF4-FFF2-40B4-BE49-F238E27FC236}">
                <a16:creationId xmlns:a16="http://schemas.microsoft.com/office/drawing/2014/main" id="{BCBFC08B-F6BD-0C13-260B-821CA9B0436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83613" y="3635375"/>
            <a:ext cx="7213600" cy="86169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F8C9E17-5119-2CD1-CCF8-2DE4FDE5A0A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7DA4159-7A6F-9E20-972B-FC51CE5FEC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086226"/>
            <a:ext cx="7212013" cy="9064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Подзаголовок</a:t>
            </a:r>
          </a:p>
          <a:p>
            <a:pPr lvl="4"/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28F48FF-D776-F9B0-8F92-894480A739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400" y="5021263"/>
            <a:ext cx="7212013" cy="68056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dirty="0"/>
              <a:t> 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8056159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заголовок в 3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2965112" cy="3629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слайда в две </a:t>
            </a:r>
            <a:br>
              <a:rPr lang="ru-RU" dirty="0"/>
            </a:br>
            <a:r>
              <a:rPr lang="ru-RU" dirty="0"/>
              <a:t>или три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336713" y="914400"/>
            <a:ext cx="9131300" cy="10912475"/>
          </a:xfrm>
          <a:prstGeom prst="roundRect">
            <a:avLst>
              <a:gd name="adj" fmla="val 7057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5B74D3F1-011D-B068-3819-4E6548FE71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4981169"/>
            <a:ext cx="12965113" cy="940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Подзаголовок текстового блока</a:t>
            </a:r>
          </a:p>
          <a:p>
            <a:pPr lvl="4"/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794B312-0E5C-A8A3-6A86-25B467B4A4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5921375"/>
            <a:ext cx="12965113" cy="590550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550214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Фото + заголовок в 3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1047412" cy="3629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слайда в две </a:t>
            </a:r>
            <a:br>
              <a:rPr lang="ru-RU" dirty="0"/>
            </a:br>
            <a:r>
              <a:rPr lang="ru-RU" dirty="0"/>
              <a:t>или три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363948" y="914400"/>
            <a:ext cx="9131300" cy="15875540"/>
          </a:xfrm>
          <a:prstGeom prst="roundRect">
            <a:avLst>
              <a:gd name="adj" fmla="val 7057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5B74D3F1-011D-B068-3819-4E6548FE71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4981169"/>
            <a:ext cx="11047413" cy="94020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Подзаголовок текстового блока</a:t>
            </a:r>
          </a:p>
          <a:p>
            <a:pPr lvl="4"/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794B312-0E5C-A8A3-6A86-25B467B4A4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4400" y="5921375"/>
            <a:ext cx="11047413" cy="5905500"/>
          </a:xfrm>
          <a:prstGeom prst="rect">
            <a:avLst/>
          </a:prstGeom>
        </p:spPr>
        <p:txBody>
          <a:bodyPr/>
          <a:lstStyle/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54092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FED3623-5DA7-9E17-AA1A-F3276B59C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294313" cy="1357313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Рисунок 9">
            <a:extLst>
              <a:ext uri="{FF2B5EF4-FFF2-40B4-BE49-F238E27FC236}">
                <a16:creationId xmlns:a16="http://schemas.microsoft.com/office/drawing/2014/main" id="{2FA509F2-9B36-624D-827F-7F9981ADBB60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146103" y="904912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A0D2127D-B51D-597C-215B-88059A0CE4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69885" y="4631294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307F91C8-EA68-CB0D-8D18-5587115E8A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69885" y="5252007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5" name="Текст 9">
            <a:extLst>
              <a:ext uri="{FF2B5EF4-FFF2-40B4-BE49-F238E27FC236}">
                <a16:creationId xmlns:a16="http://schemas.microsoft.com/office/drawing/2014/main" id="{A27C1E5E-47E7-EEEB-2098-B52F1569A8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1754" y="4631294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BC747126-0686-E3B6-4531-6BBAB78F97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21754" y="5252007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38" name="Текст 9">
            <a:extLst>
              <a:ext uri="{FF2B5EF4-FFF2-40B4-BE49-F238E27FC236}">
                <a16:creationId xmlns:a16="http://schemas.microsoft.com/office/drawing/2014/main" id="{A2706436-9216-6246-1585-66257F6DC5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39040" y="4631294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919DD9C-5A2F-FD58-2FB8-53EDF8A1C3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639040" y="5252007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" name="Рисунок 9">
            <a:extLst>
              <a:ext uri="{FF2B5EF4-FFF2-40B4-BE49-F238E27FC236}">
                <a16:creationId xmlns:a16="http://schemas.microsoft.com/office/drawing/2014/main" id="{48BEF825-E74F-C4EB-F5BA-2E130C1956E0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3392571" y="904912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3" name="Рисунок 9">
            <a:extLst>
              <a:ext uri="{FF2B5EF4-FFF2-40B4-BE49-F238E27FC236}">
                <a16:creationId xmlns:a16="http://schemas.microsoft.com/office/drawing/2014/main" id="{8C1C25F6-59BB-BDD6-2E10-3CA4F79A778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18639040" y="904912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3A7AEA91-ADB2-8D59-E789-4E88FCF6B81B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B98112F5-2983-5781-123A-E505215824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54757" y="10498667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032E252E-3264-F732-2079-B125CD25D7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54757" y="11119380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8" name="Текст 9">
            <a:extLst>
              <a:ext uri="{FF2B5EF4-FFF2-40B4-BE49-F238E27FC236}">
                <a16:creationId xmlns:a16="http://schemas.microsoft.com/office/drawing/2014/main" id="{681E0164-759C-4C0B-AEDB-7F9FFBAC6B8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3406626" y="10498667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54D5A230-7ADA-86F7-8FCA-4C6A3972353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3406626" y="11119380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0" name="Текст 9">
            <a:extLst>
              <a:ext uri="{FF2B5EF4-FFF2-40B4-BE49-F238E27FC236}">
                <a16:creationId xmlns:a16="http://schemas.microsoft.com/office/drawing/2014/main" id="{5BA27243-3B7A-6E8A-5ABA-175AC230581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623912" y="10498667"/>
            <a:ext cx="4292600" cy="6207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YS Text Bold" pitchFamily="2" charset="-52"/>
                <a:cs typeface="YS Text Bold" pitchFamily="2" charset="-52"/>
              </a:defRPr>
            </a:lvl1pPr>
            <a:lvl5pPr>
              <a:defRPr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5pPr>
          </a:lstStyle>
          <a:p>
            <a:pPr lvl="4"/>
            <a:r>
              <a:rPr lang="ru-RU" dirty="0"/>
              <a:t>Имя Фамилия</a:t>
            </a:r>
          </a:p>
        </p:txBody>
      </p:sp>
      <p:sp>
        <p:nvSpPr>
          <p:cNvPr id="21" name="Текст 11">
            <a:extLst>
              <a:ext uri="{FF2B5EF4-FFF2-40B4-BE49-F238E27FC236}">
                <a16:creationId xmlns:a16="http://schemas.microsoft.com/office/drawing/2014/main" id="{E8325743-23F8-8770-D1A9-5C9C1915585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8623912" y="11119380"/>
            <a:ext cx="4292600" cy="113294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accent1"/>
                </a:solidFill>
              </a:defRPr>
            </a:lvl1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4" name="Рисунок 9">
            <a:extLst>
              <a:ext uri="{FF2B5EF4-FFF2-40B4-BE49-F238E27FC236}">
                <a16:creationId xmlns:a16="http://schemas.microsoft.com/office/drawing/2014/main" id="{BE3D7CBA-E3DE-53C1-796D-EC86E8C8D80E}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8126413" y="6815698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25" name="Рисунок 9">
            <a:extLst>
              <a:ext uri="{FF2B5EF4-FFF2-40B4-BE49-F238E27FC236}">
                <a16:creationId xmlns:a16="http://schemas.microsoft.com/office/drawing/2014/main" id="{A896D87A-D794-6094-CD36-BC9675BE4985}"/>
              </a:ext>
            </a:extLst>
          </p:cNvPr>
          <p:cNvSpPr>
            <a:spLocks noGrp="1" noChangeAspect="1"/>
          </p:cNvSpPr>
          <p:nvPr>
            <p:ph type="pic" sz="quarter" idx="46" hasCustomPrompt="1"/>
          </p:nvPr>
        </p:nvSpPr>
        <p:spPr>
          <a:xfrm>
            <a:off x="13372881" y="6815698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26" name="Рисунок 9">
            <a:extLst>
              <a:ext uri="{FF2B5EF4-FFF2-40B4-BE49-F238E27FC236}">
                <a16:creationId xmlns:a16="http://schemas.microsoft.com/office/drawing/2014/main" id="{6689FBD9-56A4-4FDA-CDA7-450D90EE6598}"/>
              </a:ext>
            </a:extLst>
          </p:cNvPr>
          <p:cNvSpPr>
            <a:spLocks noGrp="1" noChangeAspect="1"/>
          </p:cNvSpPr>
          <p:nvPr>
            <p:ph type="pic" sz="quarter" idx="47" hasCustomPrompt="1"/>
          </p:nvPr>
        </p:nvSpPr>
        <p:spPr>
          <a:xfrm>
            <a:off x="18619350" y="6815698"/>
            <a:ext cx="3349838" cy="3168000"/>
          </a:xfrm>
          <a:prstGeom prst="roundRect">
            <a:avLst>
              <a:gd name="adj" fmla="val 40392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9A4A1A3-E8DC-4128-D8EE-B10AA38B607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14400" y="4554538"/>
            <a:ext cx="5751513" cy="727233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0902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Фото + заголовок в 3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7669212" cy="362902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ru-RU" dirty="0"/>
              <a:t>Короткий </a:t>
            </a:r>
            <a:br>
              <a:rPr lang="ru-RU" dirty="0"/>
            </a:b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22005" y="914400"/>
            <a:ext cx="6546007" cy="11380788"/>
          </a:xfrm>
          <a:prstGeom prst="roundRect">
            <a:avLst>
              <a:gd name="adj" fmla="val 5009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794B312-0E5C-A8A3-6A86-25B467B4A49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01" y="5921375"/>
            <a:ext cx="7669212" cy="5905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/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" name="Рисунок 6">
            <a:extLst>
              <a:ext uri="{FF2B5EF4-FFF2-40B4-BE49-F238E27FC236}">
                <a16:creationId xmlns:a16="http://schemas.microsoft.com/office/drawing/2014/main" id="{016AB0FB-4F2A-5F07-479B-7CAB0154B5B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713168" y="914400"/>
            <a:ext cx="6546007" cy="11380788"/>
          </a:xfrm>
          <a:prstGeom prst="roundRect">
            <a:avLst>
              <a:gd name="adj" fmla="val 5009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</p:spTree>
    <p:extLst>
      <p:ext uri="{BB962C8B-B14F-4D97-AF65-F5344CB8AC3E}">
        <p14:creationId xmlns:p14="http://schemas.microsoft.com/office/powerpoint/2010/main" val="19752803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Фото + заголовок в 3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2" y="914400"/>
            <a:ext cx="5751512" cy="362902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ru-RU" dirty="0"/>
              <a:t>Короткий </a:t>
            </a:r>
            <a:br>
              <a:rPr lang="ru-RU" dirty="0"/>
            </a:b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794B312-0E5C-A8A3-6A86-25B467B4A49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01" y="5921375"/>
            <a:ext cx="5751512" cy="5905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/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60609200-19EA-7EB1-D591-E5E285B7A2C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354111" y="914400"/>
            <a:ext cx="16113902" cy="11380788"/>
          </a:xfrm>
          <a:prstGeom prst="roundRect">
            <a:avLst>
              <a:gd name="adj" fmla="val 4211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</p:spTree>
    <p:extLst>
      <p:ext uri="{BB962C8B-B14F-4D97-AF65-F5344CB8AC3E}">
        <p14:creationId xmlns:p14="http://schemas.microsoft.com/office/powerpoint/2010/main" val="15031601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Фото + заголовок в 3 строки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564237" cy="1406525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ru-RU" dirty="0"/>
              <a:t>Короткий заголовок слайда</a:t>
            </a:r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60609200-19EA-7EB1-D591-E5E285B7A2C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14401" y="2754313"/>
            <a:ext cx="22529894" cy="17755867"/>
          </a:xfrm>
          <a:prstGeom prst="roundRect">
            <a:avLst>
              <a:gd name="adj" fmla="val 2699"/>
            </a:avLst>
          </a:prstGeom>
          <a:solidFill>
            <a:schemeClr val="tx2"/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</p:spTree>
    <p:extLst>
      <p:ext uri="{BB962C8B-B14F-4D97-AF65-F5344CB8AC3E}">
        <p14:creationId xmlns:p14="http://schemas.microsoft.com/office/powerpoint/2010/main" val="40206832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короткий заголовок + 3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129837" cy="27209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47445" y="4064013"/>
            <a:ext cx="8196792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YS Text Bold" pitchFamily="2" charset="-5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>
                <a:solidFill>
                  <a:schemeClr val="bg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1961813" y="914400"/>
            <a:ext cx="11506200" cy="11337925"/>
          </a:xfrm>
          <a:prstGeom prst="roundRect">
            <a:avLst>
              <a:gd name="adj" fmla="val 4385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51" name="Рисунок 40">
            <a:extLst>
              <a:ext uri="{FF2B5EF4-FFF2-40B4-BE49-F238E27FC236}">
                <a16:creationId xmlns:a16="http://schemas.microsoft.com/office/drawing/2014/main" id="{6E8436B7-3312-6B38-419D-0707DB9F81E4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945537" y="4085914"/>
            <a:ext cx="1440000" cy="144000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6" name="Текст 9">
            <a:extLst>
              <a:ext uri="{FF2B5EF4-FFF2-40B4-BE49-F238E27FC236}">
                <a16:creationId xmlns:a16="http://schemas.microsoft.com/office/drawing/2014/main" id="{3040AC92-2C2C-F3C1-C604-A1B64998D2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847445" y="6786575"/>
            <a:ext cx="8196792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YS Text Bold" pitchFamily="2" charset="-5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>
                <a:solidFill>
                  <a:schemeClr val="bg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57" name="Рисунок 40">
            <a:extLst>
              <a:ext uri="{FF2B5EF4-FFF2-40B4-BE49-F238E27FC236}">
                <a16:creationId xmlns:a16="http://schemas.microsoft.com/office/drawing/2014/main" id="{5408A8D4-DE01-272F-0DFA-34810748E039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945537" y="6808476"/>
            <a:ext cx="1440000" cy="144000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58" name="Текст 9">
            <a:extLst>
              <a:ext uri="{FF2B5EF4-FFF2-40B4-BE49-F238E27FC236}">
                <a16:creationId xmlns:a16="http://schemas.microsoft.com/office/drawing/2014/main" id="{CF646314-5DE2-B13B-7A99-D91B49E5E0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847445" y="9509138"/>
            <a:ext cx="8196792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YS Text Bold" pitchFamily="2" charset="-5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None/>
              <a:defRPr>
                <a:solidFill>
                  <a:schemeClr val="bg2"/>
                </a:solidFill>
              </a:defRPr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1"/>
            <a:r>
              <a:rPr lang="ru-RU" dirty="0"/>
              <a:t>Короткий текст</a:t>
            </a:r>
          </a:p>
          <a:p>
            <a:pPr lvl="0"/>
            <a:r>
              <a:rPr lang="ru-RU" dirty="0"/>
              <a:t>Можно разместить в две, </a:t>
            </a:r>
            <a:br>
              <a:rPr lang="ru-RU" dirty="0"/>
            </a:br>
            <a:r>
              <a:rPr lang="ru-RU" dirty="0"/>
              <a:t>три или четыре строки</a:t>
            </a:r>
          </a:p>
        </p:txBody>
      </p:sp>
      <p:sp>
        <p:nvSpPr>
          <p:cNvPr id="59" name="Рисунок 40">
            <a:extLst>
              <a:ext uri="{FF2B5EF4-FFF2-40B4-BE49-F238E27FC236}">
                <a16:creationId xmlns:a16="http://schemas.microsoft.com/office/drawing/2014/main" id="{22AB9B98-71CC-4CB0-BF31-670C6650E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945537" y="9531039"/>
            <a:ext cx="1440000" cy="1440000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5DD0A18-AA88-10AE-9A0E-843E8FC17434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56413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заголовок + 4 пун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31166" y="4992689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1462" y="3178175"/>
            <a:ext cx="9092651" cy="9074150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3175">
            <a:noFill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18" name="Текст 29">
            <a:extLst>
              <a:ext uri="{FF2B5EF4-FFF2-40B4-BE49-F238E27FC236}">
                <a16:creationId xmlns:a16="http://schemas.microsoft.com/office/drawing/2014/main" id="{E88CD4E8-81E7-E19E-BC8A-B6B0BB89D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031164" y="3189715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6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19" name="Текст 9">
            <a:extLst>
              <a:ext uri="{FF2B5EF4-FFF2-40B4-BE49-F238E27FC236}">
                <a16:creationId xmlns:a16="http://schemas.microsoft.com/office/drawing/2014/main" id="{033C113A-F2DF-3D8B-2EBF-6C482EF3AA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714914" y="4992689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20" name="Текст 29">
            <a:extLst>
              <a:ext uri="{FF2B5EF4-FFF2-40B4-BE49-F238E27FC236}">
                <a16:creationId xmlns:a16="http://schemas.microsoft.com/office/drawing/2014/main" id="{1D69AB1B-C34A-1BF3-4319-23E5F992EB5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714912" y="3189715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6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AFE42013-6B78-80B2-828E-39DB1893612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031166" y="9529763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22" name="Текст 29">
            <a:extLst>
              <a:ext uri="{FF2B5EF4-FFF2-40B4-BE49-F238E27FC236}">
                <a16:creationId xmlns:a16="http://schemas.microsoft.com/office/drawing/2014/main" id="{19D359BC-A716-F0DE-4978-EA1BA7DCA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031164" y="7726789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6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F67E3AD9-E2A0-CB0B-9C3C-EE2127E364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714914" y="9529763"/>
            <a:ext cx="5753099" cy="227171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</a:t>
            </a:r>
            <a:br>
              <a:rPr lang="ru-RU" dirty="0"/>
            </a:br>
            <a:r>
              <a:rPr lang="ru-RU" dirty="0"/>
              <a:t>раскрывающий основную </a:t>
            </a:r>
            <a:br>
              <a:rPr lang="ru-RU" dirty="0"/>
            </a:br>
            <a:r>
              <a:rPr lang="ru-RU" dirty="0"/>
              <a:t>суть. Можно разместить </a:t>
            </a:r>
            <a:br>
              <a:rPr lang="ru-RU" dirty="0"/>
            </a:br>
            <a:r>
              <a:rPr lang="ru-RU" dirty="0"/>
              <a:t>в две, три или четыре строки</a:t>
            </a:r>
          </a:p>
        </p:txBody>
      </p:sp>
      <p:sp>
        <p:nvSpPr>
          <p:cNvPr id="24" name="Текст 29">
            <a:extLst>
              <a:ext uri="{FF2B5EF4-FFF2-40B4-BE49-F238E27FC236}">
                <a16:creationId xmlns:a16="http://schemas.microsoft.com/office/drawing/2014/main" id="{3277FBDA-823A-566F-AFE1-31AF5E97CCB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714912" y="7726789"/>
            <a:ext cx="1620000" cy="1404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60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D4BD23-0CAB-9ACA-6150-763175DA616D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3709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иаграмм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9586911" cy="1839913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Диаграмма 4">
            <a:extLst>
              <a:ext uri="{FF2B5EF4-FFF2-40B4-BE49-F238E27FC236}">
                <a16:creationId xmlns:a16="http://schemas.microsoft.com/office/drawing/2014/main" id="{F90BACD2-C609-77F8-C5CE-23903A07F67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14400" y="4554538"/>
            <a:ext cx="22553613" cy="7740650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73FEE9A7-546F-9438-11C9-05B4F684126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3183919"/>
            <a:ext cx="22553612" cy="94020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 sz="32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Название диаграммы</a:t>
            </a:r>
          </a:p>
          <a:p>
            <a:pPr lvl="4"/>
            <a:endParaRPr lang="ru-RU" dirty="0"/>
          </a:p>
        </p:txBody>
      </p:sp>
      <p:sp>
        <p:nvSpPr>
          <p:cNvPr id="7" name="Текст 9">
            <a:extLst>
              <a:ext uri="{FF2B5EF4-FFF2-40B4-BE49-F238E27FC236}">
                <a16:creationId xmlns:a16="http://schemas.microsoft.com/office/drawing/2014/main" id="{435B7DF7-AEB6-5069-F101-2E9A637626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61814" y="914400"/>
            <a:ext cx="11506198" cy="183991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раскрывающий основную </a:t>
            </a:r>
            <a:br>
              <a:rPr lang="ru-RU" dirty="0"/>
            </a:br>
            <a:r>
              <a:rPr lang="ru-RU" dirty="0"/>
              <a:t>суть. Можно разместить в две, три </a:t>
            </a:r>
            <a:br>
              <a:rPr lang="ru-RU" dirty="0"/>
            </a:br>
            <a:r>
              <a:rPr lang="ru-RU" dirty="0"/>
              <a:t>или четыре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27679995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иаграмм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5A68D0F-D5D9-1BE3-D2CB-F134BBFED413}"/>
              </a:ext>
            </a:extLst>
          </p:cNvPr>
          <p:cNvSpPr/>
          <p:nvPr/>
        </p:nvSpPr>
        <p:spPr>
          <a:xfrm>
            <a:off x="9513651" y="0"/>
            <a:ext cx="14868761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иаграмма 4">
            <a:extLst>
              <a:ext uri="{FF2B5EF4-FFF2-40B4-BE49-F238E27FC236}">
                <a16:creationId xmlns:a16="http://schemas.microsoft.com/office/drawing/2014/main" id="{F90BACD2-C609-77F8-C5CE-23903A07F67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0501313" y="2320925"/>
            <a:ext cx="12966700" cy="9974263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73FEE9A7-546F-9438-11C9-05B4F684126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01313" y="967396"/>
            <a:ext cx="12966700" cy="88680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 sz="32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Название диаграммы</a:t>
            </a:r>
          </a:p>
          <a:p>
            <a:pPr lvl="4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752CB8B-AC52-A56F-48E8-E30B7A4F6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7684852" cy="36401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Короткий</a:t>
            </a:r>
            <a:br>
              <a:rPr lang="ru-RU" dirty="0"/>
            </a:b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07F4FB01-D26D-A02D-FA73-1E51A4399CA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01" y="5921375"/>
            <a:ext cx="7684851" cy="5905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/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80815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иаграмма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иаграмма 4">
            <a:extLst>
              <a:ext uri="{FF2B5EF4-FFF2-40B4-BE49-F238E27FC236}">
                <a16:creationId xmlns:a16="http://schemas.microsoft.com/office/drawing/2014/main" id="{F90BACD2-C609-77F8-C5CE-23903A07F67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14400" y="2754313"/>
            <a:ext cx="22553613" cy="9540875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73FEE9A7-546F-9438-11C9-05B4F684126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888189"/>
            <a:ext cx="22553612" cy="1432735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Название диаграммы</a:t>
            </a:r>
          </a:p>
          <a:p>
            <a:pPr lvl="4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16622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иаграмма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иаграмма 4">
            <a:extLst>
              <a:ext uri="{FF2B5EF4-FFF2-40B4-BE49-F238E27FC236}">
                <a16:creationId xmlns:a16="http://schemas.microsoft.com/office/drawing/2014/main" id="{F90BACD2-C609-77F8-C5CE-23903A07F67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3879513" y="2269720"/>
            <a:ext cx="8146950" cy="9974263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73FEE9A7-546F-9438-11C9-05B4F684126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501313" y="967396"/>
            <a:ext cx="12966700" cy="88680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 sz="32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Название диаграммы</a:t>
            </a:r>
          </a:p>
          <a:p>
            <a:pPr lvl="4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752CB8B-AC52-A56F-48E8-E30B7A4F6A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7684852" cy="36401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Короткий</a:t>
            </a:r>
            <a:br>
              <a:rPr lang="ru-RU" dirty="0"/>
            </a:b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07F4FB01-D26D-A02D-FA73-1E51A4399CA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14401" y="5921375"/>
            <a:ext cx="7684851" cy="5905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/>
            </a:lvl2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6506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д без заголов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914400"/>
            <a:ext cx="22553613" cy="10887075"/>
          </a:xfrm>
          <a:prstGeom prst="rect">
            <a:avLst/>
          </a:prstGeom>
          <a:solidFill>
            <a:schemeClr val="bg1"/>
          </a:solidFill>
        </p:spPr>
        <p:txBody>
          <a:bodyPr lIns="360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CD85B8-197F-CDEC-B046-31DDBD6B04E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47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Текст 31">
            <a:extLst>
              <a:ext uri="{FF2B5EF4-FFF2-40B4-BE49-F238E27FC236}">
                <a16:creationId xmlns:a16="http://schemas.microsoft.com/office/drawing/2014/main" id="{BC4C285A-FA04-8A69-DBC2-16E0DA9428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4240" y="3168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40" name="Текст 31">
            <a:extLst>
              <a:ext uri="{FF2B5EF4-FFF2-40B4-BE49-F238E27FC236}">
                <a16:creationId xmlns:a16="http://schemas.microsoft.com/office/drawing/2014/main" id="{18189810-65B0-F02B-7A1A-8206E53CB6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4240" y="50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42" name="Текст 31">
            <a:extLst>
              <a:ext uri="{FF2B5EF4-FFF2-40B4-BE49-F238E27FC236}">
                <a16:creationId xmlns:a16="http://schemas.microsoft.com/office/drawing/2014/main" id="{155FCA2E-583E-192A-5E49-3C0F874A01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4240" y="68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44" name="Текст 31">
            <a:extLst>
              <a:ext uri="{FF2B5EF4-FFF2-40B4-BE49-F238E27FC236}">
                <a16:creationId xmlns:a16="http://schemas.microsoft.com/office/drawing/2014/main" id="{FD36AA81-3592-AE85-65CA-729D94799A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4240" y="86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45" name="Текст 29">
            <a:extLst>
              <a:ext uri="{FF2B5EF4-FFF2-40B4-BE49-F238E27FC236}">
                <a16:creationId xmlns:a16="http://schemas.microsoft.com/office/drawing/2014/main" id="{B489E97F-148E-8321-D309-1578190A8F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19013" y="2986317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06</a:t>
            </a:r>
          </a:p>
        </p:txBody>
      </p:sp>
      <p:sp>
        <p:nvSpPr>
          <p:cNvPr id="46" name="Текст 31">
            <a:extLst>
              <a:ext uri="{FF2B5EF4-FFF2-40B4-BE49-F238E27FC236}">
                <a16:creationId xmlns:a16="http://schemas.microsoft.com/office/drawing/2014/main" id="{82153FCC-049E-8D47-1BFE-85A590A8DB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909011" y="3168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47" name="Текст 29">
            <a:extLst>
              <a:ext uri="{FF2B5EF4-FFF2-40B4-BE49-F238E27FC236}">
                <a16:creationId xmlns:a16="http://schemas.microsoft.com/office/drawing/2014/main" id="{5C37B027-49CE-5982-A53C-F1023BD1DC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419013" y="4824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07</a:t>
            </a:r>
          </a:p>
        </p:txBody>
      </p:sp>
      <p:sp>
        <p:nvSpPr>
          <p:cNvPr id="48" name="Текст 31">
            <a:extLst>
              <a:ext uri="{FF2B5EF4-FFF2-40B4-BE49-F238E27FC236}">
                <a16:creationId xmlns:a16="http://schemas.microsoft.com/office/drawing/2014/main" id="{0B75885C-D2B2-1E3B-9E41-0AE4B3DCAC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909011" y="50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9" name="Текст 29">
            <a:extLst>
              <a:ext uri="{FF2B5EF4-FFF2-40B4-BE49-F238E27FC236}">
                <a16:creationId xmlns:a16="http://schemas.microsoft.com/office/drawing/2014/main" id="{1B8E71F5-B793-807A-DCE9-37230CF4CF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419013" y="6642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08</a:t>
            </a:r>
          </a:p>
        </p:txBody>
      </p:sp>
      <p:sp>
        <p:nvSpPr>
          <p:cNvPr id="50" name="Текст 31">
            <a:extLst>
              <a:ext uri="{FF2B5EF4-FFF2-40B4-BE49-F238E27FC236}">
                <a16:creationId xmlns:a16="http://schemas.microsoft.com/office/drawing/2014/main" id="{FDE9DD1A-22B7-6AD1-9037-2A6D2CE322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909011" y="68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51" name="Текст 29">
            <a:extLst>
              <a:ext uri="{FF2B5EF4-FFF2-40B4-BE49-F238E27FC236}">
                <a16:creationId xmlns:a16="http://schemas.microsoft.com/office/drawing/2014/main" id="{1CDA999A-31B4-AEB8-F3D3-25E971290D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419013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09</a:t>
            </a:r>
          </a:p>
        </p:txBody>
      </p:sp>
      <p:sp>
        <p:nvSpPr>
          <p:cNvPr id="52" name="Текст 31">
            <a:extLst>
              <a:ext uri="{FF2B5EF4-FFF2-40B4-BE49-F238E27FC236}">
                <a16:creationId xmlns:a16="http://schemas.microsoft.com/office/drawing/2014/main" id="{73FC580E-0590-BFD3-0875-0C2CD30EE1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909011" y="86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8" name="Текст 29">
            <a:extLst>
              <a:ext uri="{FF2B5EF4-FFF2-40B4-BE49-F238E27FC236}">
                <a16:creationId xmlns:a16="http://schemas.microsoft.com/office/drawing/2014/main" id="{B830E915-4E1E-D19E-6A87-748CCC92F43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0000" y="102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9" name="Текст 31">
            <a:extLst>
              <a:ext uri="{FF2B5EF4-FFF2-40B4-BE49-F238E27FC236}">
                <a16:creationId xmlns:a16="http://schemas.microsoft.com/office/drawing/2014/main" id="{14F33771-0296-E62E-5812-8E07403FC9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03795" y="104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C606F414-E89B-25BF-46CC-4610C3068A8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419013" y="102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10</a:t>
            </a:r>
          </a:p>
        </p:txBody>
      </p:sp>
      <p:sp>
        <p:nvSpPr>
          <p:cNvPr id="11" name="Текст 31">
            <a:extLst>
              <a:ext uri="{FF2B5EF4-FFF2-40B4-BE49-F238E27FC236}">
                <a16:creationId xmlns:a16="http://schemas.microsoft.com/office/drawing/2014/main" id="{C06E5ABD-771F-DF03-AF21-797C83EE34B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909011" y="10404000"/>
            <a:ext cx="9000000" cy="11204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A38BE8-E196-CC80-8380-17572FA60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F8A2572-AAA7-6BD7-6255-1B5DAF83387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Текст 29">
            <a:extLst>
              <a:ext uri="{FF2B5EF4-FFF2-40B4-BE49-F238E27FC236}">
                <a16:creationId xmlns:a16="http://schemas.microsoft.com/office/drawing/2014/main" id="{ED381CED-5926-6002-7F81-F1E46F9A76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2988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6" name="Текст 29">
            <a:extLst>
              <a:ext uri="{FF2B5EF4-FFF2-40B4-BE49-F238E27FC236}">
                <a16:creationId xmlns:a16="http://schemas.microsoft.com/office/drawing/2014/main" id="{76914C9B-6284-E012-2F0C-AD20A1A58C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82446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7" name="Текст 29">
            <a:extLst>
              <a:ext uri="{FF2B5EF4-FFF2-40B4-BE49-F238E27FC236}">
                <a16:creationId xmlns:a16="http://schemas.microsoft.com/office/drawing/2014/main" id="{8E31D40D-074A-3A7A-3B2D-BB3E4BDD97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6642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B5A6048E-4072-6D27-8037-C43A7BAB812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995187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д + заголово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728914"/>
            <a:ext cx="22553613" cy="9523411"/>
          </a:xfrm>
          <a:prstGeom prst="rect">
            <a:avLst/>
          </a:prstGeom>
          <a:solidFill>
            <a:schemeClr val="bg1"/>
          </a:solidFill>
        </p:spPr>
        <p:txBody>
          <a:bodyPr lIns="432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EC741B8-FB51-FB08-FB5F-A7CE57F7CC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5198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д + заголовок в 2 стро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22637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4086223"/>
            <a:ext cx="22553613" cy="8166101"/>
          </a:xfrm>
          <a:prstGeom prst="rect">
            <a:avLst/>
          </a:prstGeom>
          <a:solidFill>
            <a:schemeClr val="bg1"/>
          </a:solidFill>
        </p:spPr>
        <p:txBody>
          <a:bodyPr lIns="432000" tIns="360000" bIns="360000">
            <a:noAutofit/>
          </a:bodyPr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F3794D-9C6B-2B5D-5C29-C1B4BE02BD7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0860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д + короткий заголовок +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6741041" cy="36290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Короткий</a:t>
            </a:r>
            <a:br>
              <a:rPr lang="ru-RU" dirty="0"/>
            </a:br>
            <a:r>
              <a:rPr lang="ru-RU" dirty="0"/>
              <a:t>заголовок слайда 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F22E72BB-3E4F-2C3B-4F4B-7D91A01751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83613" y="914401"/>
            <a:ext cx="14868000" cy="11337924"/>
          </a:xfrm>
          <a:prstGeom prst="rect">
            <a:avLst/>
          </a:prstGeom>
          <a:solidFill>
            <a:schemeClr val="bg1"/>
          </a:solidFill>
        </p:spPr>
        <p:txBody>
          <a:bodyPr lIns="432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4" name="Текст 9">
            <a:extLst>
              <a:ext uri="{FF2B5EF4-FFF2-40B4-BE49-F238E27FC236}">
                <a16:creationId xmlns:a16="http://schemas.microsoft.com/office/drawing/2014/main" id="{DF65F8FE-B518-7095-D759-7B8669FED3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2" y="4992688"/>
            <a:ext cx="6741040" cy="90805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>
                <a:latin typeface="YS Text Bold" pitchFamily="2" charset="-52"/>
                <a:cs typeface="YS Text Bold" pitchFamily="2" charset="-52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049B042-6E8C-566D-7D31-182889D2705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D269499-1BE7-CF01-A52D-9A14C5B46E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900738"/>
            <a:ext cx="6740525" cy="5900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1947312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R-код + заголовок +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 ">
            <a:extLst>
              <a:ext uri="{FF2B5EF4-FFF2-40B4-BE49-F238E27FC236}">
                <a16:creationId xmlns:a16="http://schemas.microsoft.com/office/drawing/2014/main" id="{18ECA582-1A4A-366F-EC18-F5478BE78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635" y="0"/>
            <a:ext cx="24387048" cy="137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3503FB-3B4A-4EE5-0492-E4732BF3B5B4}"/>
              </a:ext>
            </a:extLst>
          </p:cNvPr>
          <p:cNvSpPr txBox="1"/>
          <p:nvPr/>
        </p:nvSpPr>
        <p:spPr>
          <a:xfrm>
            <a:off x="12419013" y="914400"/>
            <a:ext cx="11048999" cy="10887075"/>
          </a:xfrm>
          <a:prstGeom prst="roundRect">
            <a:avLst>
              <a:gd name="adj" fmla="val 17918"/>
            </a:avLst>
          </a:prstGeom>
          <a:solidFill>
            <a:schemeClr val="bg2"/>
          </a:solidFill>
          <a:ln w="127000" cap="rnd" cmpd="sng">
            <a:noFill/>
          </a:ln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617200" cy="407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в две, 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983FA70D-C4C9-DF6D-70EB-43316F9B80B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307438" y="1854200"/>
            <a:ext cx="9202366" cy="9072563"/>
          </a:xfrm>
          <a:prstGeom prst="roundRect">
            <a:avLst>
              <a:gd name="adj" fmla="val 10462"/>
            </a:avLst>
          </a:prstGeom>
        </p:spPr>
        <p:txBody>
          <a:bodyPr anchor="ctr" anchorCtr="1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4BF782-6004-0E73-7247-FC9F2744EBD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9827DA4-C881-7A26-DE72-93D3FAB914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449888"/>
            <a:ext cx="10661650" cy="63515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41476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QR-кода + короткий заголовок +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2C2837-6E6C-5B09-72EE-1E660FF64A64}"/>
              </a:ext>
            </a:extLst>
          </p:cNvPr>
          <p:cNvSpPr txBox="1"/>
          <p:nvPr/>
        </p:nvSpPr>
        <p:spPr>
          <a:xfrm>
            <a:off x="15290800" y="914400"/>
            <a:ext cx="8177212" cy="10887075"/>
          </a:xfrm>
          <a:prstGeom prst="roundRect">
            <a:avLst>
              <a:gd name="adj" fmla="val 18059"/>
            </a:avLst>
          </a:prstGeom>
          <a:solidFill>
            <a:schemeClr val="bg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B62CA-D81C-BFDF-2457-19B988ED402C}"/>
              </a:ext>
            </a:extLst>
          </p:cNvPr>
          <p:cNvSpPr txBox="1"/>
          <p:nvPr/>
        </p:nvSpPr>
        <p:spPr>
          <a:xfrm>
            <a:off x="6665913" y="914400"/>
            <a:ext cx="8177212" cy="10887075"/>
          </a:xfrm>
          <a:prstGeom prst="roundRect">
            <a:avLst>
              <a:gd name="adj" fmla="val 18059"/>
            </a:avLst>
          </a:prstGeom>
          <a:solidFill>
            <a:schemeClr val="bg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5294312" cy="4078288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ru-RU" dirty="0"/>
              <a:t>Короткий</a:t>
            </a:r>
            <a:br>
              <a:rPr lang="ru-RU" dirty="0"/>
            </a:b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слайда</a:t>
            </a:r>
          </a:p>
        </p:txBody>
      </p:sp>
      <p:sp>
        <p:nvSpPr>
          <p:cNvPr id="7" name="Рисунок 4">
            <a:extLst>
              <a:ext uri="{FF2B5EF4-FFF2-40B4-BE49-F238E27FC236}">
                <a16:creationId xmlns:a16="http://schemas.microsoft.com/office/drawing/2014/main" id="{2F3718C4-19A1-A5FE-F753-2B7B922C2A1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797213" y="1385888"/>
            <a:ext cx="7190190" cy="7237412"/>
          </a:xfrm>
          <a:prstGeom prst="roundRect">
            <a:avLst>
              <a:gd name="adj" fmla="val 13864"/>
            </a:avLst>
          </a:prstGeom>
        </p:spPr>
        <p:txBody>
          <a:bodyPr anchor="ctr" anchorCtr="1"/>
          <a:lstStyle>
            <a:lvl1pPr algn="ctr">
              <a:defRPr sz="4800"/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16" name="Рисунок 4">
            <a:extLst>
              <a:ext uri="{FF2B5EF4-FFF2-40B4-BE49-F238E27FC236}">
                <a16:creationId xmlns:a16="http://schemas.microsoft.com/office/drawing/2014/main" id="{EC6228D5-58A3-A126-0F3B-D909602B67D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7172325" y="1385888"/>
            <a:ext cx="7190191" cy="7237412"/>
          </a:xfrm>
          <a:prstGeom prst="roundRect">
            <a:avLst>
              <a:gd name="adj" fmla="val 13864"/>
            </a:avLst>
          </a:prstGeom>
        </p:spPr>
        <p:txBody>
          <a:bodyPr anchor="ctr" anchorCtr="1"/>
          <a:lstStyle>
            <a:lvl1pPr algn="ctr">
              <a:defRPr sz="4800"/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54E054-357F-CCDF-3A3B-DF9AFCF7E17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D42DF20-FA36-7332-2FB9-D93A5BB4AA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4400" y="5449888"/>
            <a:ext cx="5294313" cy="63515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" name="Текст 520">
            <a:extLst>
              <a:ext uri="{FF2B5EF4-FFF2-40B4-BE49-F238E27FC236}">
                <a16:creationId xmlns:a16="http://schemas.microsoft.com/office/drawing/2014/main" id="{64D5C73D-2723-B95B-15C0-5D59332684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254413" y="9126537"/>
            <a:ext cx="6255391" cy="18002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1"/>
            <a:endParaRPr lang="ru-RU" dirty="0"/>
          </a:p>
        </p:txBody>
      </p:sp>
      <p:sp>
        <p:nvSpPr>
          <p:cNvPr id="10" name="Текст 520">
            <a:extLst>
              <a:ext uri="{FF2B5EF4-FFF2-40B4-BE49-F238E27FC236}">
                <a16:creationId xmlns:a16="http://schemas.microsoft.com/office/drawing/2014/main" id="{CDB4A655-4349-1C82-D3F7-EDFE71E072E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11023" y="9126537"/>
            <a:ext cx="6255391" cy="18002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12724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д +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8" name="Рисунок 6">
            <a:extLst>
              <a:ext uri="{FF2B5EF4-FFF2-40B4-BE49-F238E27FC236}">
                <a16:creationId xmlns:a16="http://schemas.microsoft.com/office/drawing/2014/main" id="{31CEFBF9-6301-7E47-6D0F-6AAE5A37852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879513" y="2728913"/>
            <a:ext cx="9576000" cy="9523412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3175">
            <a:solidFill>
              <a:schemeClr val="bg2">
                <a:lumMod val="90000"/>
              </a:schemeClr>
            </a:solidFill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C980D481-C7E8-B6A9-1905-1D331730F9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1" y="2728914"/>
            <a:ext cx="12096000" cy="9523411"/>
          </a:xfrm>
          <a:prstGeom prst="rect">
            <a:avLst/>
          </a:prstGeom>
          <a:solidFill>
            <a:schemeClr val="bg1"/>
          </a:solidFill>
        </p:spPr>
        <p:txBody>
          <a:bodyPr lIns="360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E6E3ED-D967-A4FB-A1B5-434CA66FF50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12930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д + скриншо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10931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3" name="Текст 10">
            <a:extLst>
              <a:ext uri="{FF2B5EF4-FFF2-40B4-BE49-F238E27FC236}">
                <a16:creationId xmlns:a16="http://schemas.microsoft.com/office/drawing/2014/main" id="{C980D481-C7E8-B6A9-1905-1D331730F9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2728914"/>
            <a:ext cx="12096000" cy="9523411"/>
          </a:xfrm>
          <a:prstGeom prst="rect">
            <a:avLst/>
          </a:prstGeom>
          <a:solidFill>
            <a:schemeClr val="bg1"/>
          </a:solidFill>
        </p:spPr>
        <p:txBody>
          <a:bodyPr lIns="360000" tIns="360000"/>
          <a:lstStyle>
            <a:lvl1pPr>
              <a:lnSpc>
                <a:spcPct val="120000"/>
              </a:lnSpc>
              <a:defRPr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defRPr>
            </a:lvl1pPr>
          </a:lstStyle>
          <a:p>
            <a:pPr lvl="0"/>
            <a:r>
              <a:rPr lang="ru-RU" dirty="0"/>
              <a:t>Код</a:t>
            </a:r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B0410BD-8B46-8B94-7548-346FCF68FE3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879513" y="2728913"/>
            <a:ext cx="9576000" cy="9523411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Скриншот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9CA6FC-868B-E217-C799-558FD4154C0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89866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скриншо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B0410BD-8B46-8B94-7548-346FCF68FE3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879513" y="2728117"/>
            <a:ext cx="9588500" cy="9524207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Скриншот</a:t>
            </a:r>
          </a:p>
        </p:txBody>
      </p:sp>
      <p:sp>
        <p:nvSpPr>
          <p:cNvPr id="5" name="Рисунок 6">
            <a:extLst>
              <a:ext uri="{FF2B5EF4-FFF2-40B4-BE49-F238E27FC236}">
                <a16:creationId xmlns:a16="http://schemas.microsoft.com/office/drawing/2014/main" id="{2E94B0A8-A27E-BF43-591D-CAAD95C3DD2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400" y="2728119"/>
            <a:ext cx="12344400" cy="9524206"/>
          </a:xfrm>
          <a:prstGeom prst="roundRect">
            <a:avLst>
              <a:gd name="adj" fmla="val 4501"/>
            </a:avLst>
          </a:prstGeom>
          <a:solidFill>
            <a:schemeClr val="tx2"/>
          </a:solidFill>
          <a:ln w="101600">
            <a:noFill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Фото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48B78E-32A5-24F0-AC7F-5C45EBAEB17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91631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3C479B-E056-5C74-2AFC-F80630D761F6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Спасибо!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D9AC5-EC05-0A75-E518-B8814D499525}"/>
              </a:ext>
            </a:extLst>
          </p:cNvPr>
          <p:cNvSpPr txBox="1"/>
          <p:nvPr/>
        </p:nvSpPr>
        <p:spPr>
          <a:xfrm>
            <a:off x="15290800" y="914400"/>
            <a:ext cx="8177212" cy="10887075"/>
          </a:xfrm>
          <a:prstGeom prst="roundRect">
            <a:avLst>
              <a:gd name="adj" fmla="val 18059"/>
            </a:avLst>
          </a:prstGeom>
          <a:solidFill>
            <a:schemeClr val="bg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1B8D27EE-0B58-47B0-70D5-6A8BFFC7D8B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16473" y="1385887"/>
            <a:ext cx="7128424" cy="7272337"/>
          </a:xfrm>
          <a:prstGeom prst="roundRect">
            <a:avLst>
              <a:gd name="adj" fmla="val 16663"/>
            </a:avLst>
          </a:prstGeom>
        </p:spPr>
        <p:txBody>
          <a:bodyPr anchor="ctr" anchorCtr="1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8" name="Текст 520">
            <a:extLst>
              <a:ext uri="{FF2B5EF4-FFF2-40B4-BE49-F238E27FC236}">
                <a16:creationId xmlns:a16="http://schemas.microsoft.com/office/drawing/2014/main" id="{9AB1E58D-86AD-4955-8E84-D5692B6C78D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254413" y="9090801"/>
            <a:ext cx="6255391" cy="180421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4135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Спасибо!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D9AC5-EC05-0A75-E518-B8814D499525}"/>
              </a:ext>
            </a:extLst>
          </p:cNvPr>
          <p:cNvSpPr txBox="1"/>
          <p:nvPr/>
        </p:nvSpPr>
        <p:spPr>
          <a:xfrm>
            <a:off x="15272426" y="926893"/>
            <a:ext cx="8207527" cy="4994482"/>
          </a:xfrm>
          <a:prstGeom prst="roundRect">
            <a:avLst>
              <a:gd name="adj" fmla="val 19878"/>
            </a:avLst>
          </a:prstGeom>
          <a:solidFill>
            <a:schemeClr val="bg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1B8D27EE-0B58-47B0-70D5-6A8BFFC7D8B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797213" y="1385888"/>
            <a:ext cx="3823301" cy="4103687"/>
          </a:xfrm>
          <a:prstGeom prst="roundRect">
            <a:avLst>
              <a:gd name="adj" fmla="val 15921"/>
            </a:avLst>
          </a:prstGeom>
        </p:spPr>
        <p:txBody>
          <a:bodyPr anchor="ctr" anchorCtr="1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521" name="Текст 520">
            <a:extLst>
              <a:ext uri="{FF2B5EF4-FFF2-40B4-BE49-F238E27FC236}">
                <a16:creationId xmlns:a16="http://schemas.microsoft.com/office/drawing/2014/main" id="{34DF223A-4A87-616D-8697-BA6F26EDD2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144425" y="1854200"/>
            <a:ext cx="2799713" cy="31384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1"/>
            <a:endParaRPr lang="ru-RU" dirty="0"/>
          </a:p>
        </p:txBody>
      </p:sp>
      <p:sp>
        <p:nvSpPr>
          <p:cNvPr id="523" name="TextBox 522">
            <a:extLst>
              <a:ext uri="{FF2B5EF4-FFF2-40B4-BE49-F238E27FC236}">
                <a16:creationId xmlns:a16="http://schemas.microsoft.com/office/drawing/2014/main" id="{F007CD58-9D94-8539-06F4-090E7C63F883}"/>
              </a:ext>
            </a:extLst>
          </p:cNvPr>
          <p:cNvSpPr txBox="1"/>
          <p:nvPr/>
        </p:nvSpPr>
        <p:spPr>
          <a:xfrm>
            <a:off x="15272426" y="6867318"/>
            <a:ext cx="8207527" cy="4994482"/>
          </a:xfrm>
          <a:prstGeom prst="roundRect">
            <a:avLst>
              <a:gd name="adj" fmla="val 19878"/>
            </a:avLst>
          </a:prstGeom>
          <a:solidFill>
            <a:schemeClr val="bg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524" name="Рисунок 4">
            <a:extLst>
              <a:ext uri="{FF2B5EF4-FFF2-40B4-BE49-F238E27FC236}">
                <a16:creationId xmlns:a16="http://schemas.microsoft.com/office/drawing/2014/main" id="{D48080A7-FD32-B20A-455F-8C17EBB92F8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797213" y="7326313"/>
            <a:ext cx="3823301" cy="4103687"/>
          </a:xfrm>
          <a:prstGeom prst="roundRect">
            <a:avLst>
              <a:gd name="adj" fmla="val 15921"/>
            </a:avLst>
          </a:prstGeom>
        </p:spPr>
        <p:txBody>
          <a:bodyPr anchor="ctr" anchorCtr="1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525" name="Текст 520">
            <a:extLst>
              <a:ext uri="{FF2B5EF4-FFF2-40B4-BE49-F238E27FC236}">
                <a16:creationId xmlns:a16="http://schemas.microsoft.com/office/drawing/2014/main" id="{C23FBAFF-FEEE-45DB-A02A-F64FD5C1E5C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144425" y="7758113"/>
            <a:ext cx="2799713" cy="3175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772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 2. Длинные описания раздел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29">
            <a:extLst>
              <a:ext uri="{FF2B5EF4-FFF2-40B4-BE49-F238E27FC236}">
                <a16:creationId xmlns:a16="http://schemas.microsoft.com/office/drawing/2014/main" id="{DA7E1DE3-7C21-970B-3AFD-BB1A94134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2988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34" name="Текст 31">
            <a:extLst>
              <a:ext uri="{FF2B5EF4-FFF2-40B4-BE49-F238E27FC236}">
                <a16:creationId xmlns:a16="http://schemas.microsoft.com/office/drawing/2014/main" id="{BC4C285A-FA04-8A69-DBC2-16E0DA9428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2994" y="3168000"/>
            <a:ext cx="20447551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Первый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9" name="Текст 29">
            <a:extLst>
              <a:ext uri="{FF2B5EF4-FFF2-40B4-BE49-F238E27FC236}">
                <a16:creationId xmlns:a16="http://schemas.microsoft.com/office/drawing/2014/main" id="{5800CA1C-EC2B-2863-048E-DC03A8BBE0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82446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40" name="Текст 31">
            <a:extLst>
              <a:ext uri="{FF2B5EF4-FFF2-40B4-BE49-F238E27FC236}">
                <a16:creationId xmlns:a16="http://schemas.microsoft.com/office/drawing/2014/main" id="{18189810-65B0-F02B-7A1A-8206E53CB6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2994" y="5004000"/>
            <a:ext cx="20447551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Второй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1" name="Текст 29">
            <a:extLst>
              <a:ext uri="{FF2B5EF4-FFF2-40B4-BE49-F238E27FC236}">
                <a16:creationId xmlns:a16="http://schemas.microsoft.com/office/drawing/2014/main" id="{21A46992-8F6F-C4DD-FB5F-763EE1B3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6642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42" name="Текст 31">
            <a:extLst>
              <a:ext uri="{FF2B5EF4-FFF2-40B4-BE49-F238E27FC236}">
                <a16:creationId xmlns:a16="http://schemas.microsoft.com/office/drawing/2014/main" id="{155FCA2E-583E-192A-5E49-3C0F874A01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2994" y="6804000"/>
            <a:ext cx="20447551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Третий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3" name="Текст 29">
            <a:extLst>
              <a:ext uri="{FF2B5EF4-FFF2-40B4-BE49-F238E27FC236}">
                <a16:creationId xmlns:a16="http://schemas.microsoft.com/office/drawing/2014/main" id="{AF01A7D1-EC7F-BBA6-5A41-B0315E53C5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44" name="Текст 31">
            <a:extLst>
              <a:ext uri="{FF2B5EF4-FFF2-40B4-BE49-F238E27FC236}">
                <a16:creationId xmlns:a16="http://schemas.microsoft.com/office/drawing/2014/main" id="{FD36AA81-3592-AE85-65CA-729D94799A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94" y="8604000"/>
            <a:ext cx="20447551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Четвёртый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7" name="Текст 29">
            <a:extLst>
              <a:ext uri="{FF2B5EF4-FFF2-40B4-BE49-F238E27FC236}">
                <a16:creationId xmlns:a16="http://schemas.microsoft.com/office/drawing/2014/main" id="{8CDADD99-CBE1-E3F3-E177-0B35382EFF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0000" y="102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18" name="Текст 31">
            <a:extLst>
              <a:ext uri="{FF2B5EF4-FFF2-40B4-BE49-F238E27FC236}">
                <a16:creationId xmlns:a16="http://schemas.microsoft.com/office/drawing/2014/main" id="{4E699E0B-8CEC-44D2-54BB-F2C899D1AC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94" y="10404000"/>
            <a:ext cx="20447551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Пятый раздел, длинное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C1D9D25-AEDD-D8BE-65A7-8656BC395A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1BADE26-768B-A0E7-A63B-A74CEC83808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90264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R-код + заголовок + текс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C8CDFFB-99A5-9844-AD36-7B7221B94EA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5244997" y="914399"/>
            <a:ext cx="8264772" cy="8264772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617200" cy="407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в две, 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4BF782-6004-0E73-7247-FC9F2744EBD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9827DA4-C881-7A26-DE72-93D3FAB914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449888"/>
            <a:ext cx="10661650" cy="63515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17064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F6EDCE-07B5-86B0-FE89-5D0FF8FBF737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7" name="Image 2" descr=" ">
            <a:extLst>
              <a:ext uri="{FF2B5EF4-FFF2-40B4-BE49-F238E27FC236}">
                <a16:creationId xmlns:a16="http://schemas.microsoft.com/office/drawing/2014/main" id="{16B48F62-C664-41EB-0688-D4BB16C08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533" y="0"/>
            <a:ext cx="16918515" cy="13712527"/>
          </a:xfrm>
          <a:prstGeom prst="rect">
            <a:avLst/>
          </a:prstGeom>
        </p:spPr>
      </p:pic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Вопросы?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207323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итул. Коротк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снимок экрана, свет, фиолетовый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A4FDF13-2379-7600-EA95-CC9404C99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4713" y="0"/>
            <a:ext cx="209677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84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хнический слайд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8647" y="4086224"/>
            <a:ext cx="16289338" cy="408622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0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 шаблона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957EAC0-8AAE-0868-01B2-57D2F38C91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8647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A31388ED-63EA-0220-B0CB-3366C0EE1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9080500"/>
            <a:ext cx="12911138" cy="2263775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Технический слайд</a:t>
            </a:r>
          </a:p>
        </p:txBody>
      </p:sp>
    </p:spTree>
    <p:extLst>
      <p:ext uri="{BB962C8B-B14F-4D97-AF65-F5344CB8AC3E}">
        <p14:creationId xmlns:p14="http://schemas.microsoft.com/office/powerpoint/2010/main" val="2585367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хнический слайд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6FD787-4885-FFA1-00F7-19A90A0313CD}"/>
              </a:ext>
            </a:extLst>
          </p:cNvPr>
          <p:cNvSpPr/>
          <p:nvPr/>
        </p:nvSpPr>
        <p:spPr>
          <a:xfrm flipH="1">
            <a:off x="-5" y="0"/>
            <a:ext cx="8583617" cy="137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212013" cy="1357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7AA02B-744E-D575-9341-D2B277FFDD9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2B0AE43C-F45D-3C57-4316-2199F5A9DB4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1" y="2754313"/>
            <a:ext cx="5894962" cy="954087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  <a:lvl2pPr>
              <a:buClr>
                <a:schemeClr val="tx1"/>
              </a:buClr>
              <a:defRPr sz="3200">
                <a:solidFill>
                  <a:schemeClr val="tx1"/>
                </a:solidFill>
              </a:defRPr>
            </a:lvl2pPr>
            <a:lvl3pPr marL="540000" indent="-540000"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67583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. Коротк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апельсин, Янтарь, снимок экрана, темнот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9D0E409-400B-DFF9-EF44-5BA3C9777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581938" cy="407828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Короткое 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D856479C-16A4-514D-3D6A-F3D6ACBCDB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664238" cy="181610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2" name="Рисунок 13">
            <a:extLst>
              <a:ext uri="{FF2B5EF4-FFF2-40B4-BE49-F238E27FC236}">
                <a16:creationId xmlns:a16="http://schemas.microsoft.com/office/drawing/2014/main" id="{5FCAA8DC-4309-3C0D-35E0-1BE3A3F652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905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A1FC1C0-987F-A3DC-1D6B-64BEB44CC2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1013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069E992D-FD73-68AB-5DFF-40E6EF8EC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013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DF01A76-9A2E-0241-D089-A07FBA320D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425577" y="917575"/>
            <a:ext cx="1261425" cy="1260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9941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3CD860-8EB1-2F70-E842-3C20478D15D5}"/>
              </a:ext>
            </a:extLst>
          </p:cNvPr>
          <p:cNvSpPr txBox="1"/>
          <p:nvPr/>
        </p:nvSpPr>
        <p:spPr>
          <a:xfrm>
            <a:off x="918125" y="917575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C249D00A-9A44-7FFD-72F2-2FEB4E3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1" b="3891"/>
          <a:stretch/>
        </p:blipFill>
        <p:spPr>
          <a:xfrm>
            <a:off x="1558441" y="917575"/>
            <a:ext cx="21914092" cy="11367445"/>
          </a:xfrm>
          <a:prstGeom prst="roundRect">
            <a:avLst>
              <a:gd name="adj" fmla="val 4144"/>
            </a:avLst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646000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Разделите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/>
        </p:nvSpPr>
        <p:spPr>
          <a:xfrm>
            <a:off x="918125" y="927742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827715F7-6364-BC92-AD63-21F985860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0808" y="-153088"/>
            <a:ext cx="16431725" cy="1244827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31494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6AE14-230C-326D-2AFD-3FF57BC2F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828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важные цифры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B3E73C30-22D9-4885-5917-541087E32C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00784" y="5021871"/>
            <a:ext cx="6736968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22" name="Текст 9">
            <a:extLst>
              <a:ext uri="{FF2B5EF4-FFF2-40B4-BE49-F238E27FC236}">
                <a16:creationId xmlns:a16="http://schemas.microsoft.com/office/drawing/2014/main" id="{AF8EFDC8-1DB5-624B-FD61-8FED234CE5C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00783" y="3635376"/>
            <a:ext cx="6778117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24" name="Текст 9">
            <a:extLst>
              <a:ext uri="{FF2B5EF4-FFF2-40B4-BE49-F238E27FC236}">
                <a16:creationId xmlns:a16="http://schemas.microsoft.com/office/drawing/2014/main" id="{C5169659-2FB4-6EA1-C489-EDAB818C90F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10494" y="5021871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26" name="Текст 9">
            <a:extLst>
              <a:ext uri="{FF2B5EF4-FFF2-40B4-BE49-F238E27FC236}">
                <a16:creationId xmlns:a16="http://schemas.microsoft.com/office/drawing/2014/main" id="{4EFC7411-D301-2A26-11D8-8C83E8B233A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71583" y="3635376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39" name="Текст 9">
            <a:extLst>
              <a:ext uri="{FF2B5EF4-FFF2-40B4-BE49-F238E27FC236}">
                <a16:creationId xmlns:a16="http://schemas.microsoft.com/office/drawing/2014/main" id="{8C507DB4-C4E3-4394-BB67-02D20CE67AA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6742384" y="5021871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1" name="Текст 9">
            <a:extLst>
              <a:ext uri="{FF2B5EF4-FFF2-40B4-BE49-F238E27FC236}">
                <a16:creationId xmlns:a16="http://schemas.microsoft.com/office/drawing/2014/main" id="{BE5A06E7-BC87-7E97-17FD-3C2B8FD6AFA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6742383" y="3635376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3" name="Текст 9">
            <a:extLst>
              <a:ext uri="{FF2B5EF4-FFF2-40B4-BE49-F238E27FC236}">
                <a16:creationId xmlns:a16="http://schemas.microsoft.com/office/drawing/2014/main" id="{A53C251F-6250-CF9B-04E7-1A776091E04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400784" y="9558946"/>
            <a:ext cx="6736968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4" name="Текст 9">
            <a:extLst>
              <a:ext uri="{FF2B5EF4-FFF2-40B4-BE49-F238E27FC236}">
                <a16:creationId xmlns:a16="http://schemas.microsoft.com/office/drawing/2014/main" id="{E9435032-098B-1F6D-9B2E-BD1F493CD90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400783" y="8172451"/>
            <a:ext cx="6778117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6" name="Текст 9">
            <a:extLst>
              <a:ext uri="{FF2B5EF4-FFF2-40B4-BE49-F238E27FC236}">
                <a16:creationId xmlns:a16="http://schemas.microsoft.com/office/drawing/2014/main" id="{F1350783-4D7C-3068-4BCD-8B3E7B0E5EC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110494" y="9558946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47" name="Текст 9">
            <a:extLst>
              <a:ext uri="{FF2B5EF4-FFF2-40B4-BE49-F238E27FC236}">
                <a16:creationId xmlns:a16="http://schemas.microsoft.com/office/drawing/2014/main" id="{CB8D03A5-0D3A-35A9-FE01-F19198DEAB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71583" y="8172451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9" name="Текст 9">
            <a:extLst>
              <a:ext uri="{FF2B5EF4-FFF2-40B4-BE49-F238E27FC236}">
                <a16:creationId xmlns:a16="http://schemas.microsoft.com/office/drawing/2014/main" id="{38B68519-0E8E-3810-575E-C448FEFE763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742384" y="9558946"/>
            <a:ext cx="6684800" cy="135731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50" name="Текст 9">
            <a:extLst>
              <a:ext uri="{FF2B5EF4-FFF2-40B4-BE49-F238E27FC236}">
                <a16:creationId xmlns:a16="http://schemas.microsoft.com/office/drawing/2014/main" id="{11FB7438-3D9C-0C56-A938-31A8FF21B5B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742383" y="8172451"/>
            <a:ext cx="6725629" cy="90804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10000">
                <a:latin typeface="+mj-lt"/>
              </a:defRPr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0,5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41AC0FC-6421-F161-D5F9-2541E7BED00D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797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 3 +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B1D08228-C7AF-872F-9995-D4AA4448A10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2419013" y="2728913"/>
            <a:ext cx="11049000" cy="9072562"/>
          </a:xfrm>
          <a:prstGeom prst="roundRect">
            <a:avLst>
              <a:gd name="adj" fmla="val 5316"/>
            </a:avLst>
          </a:prstGeom>
          <a:solidFill>
            <a:schemeClr val="tx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43E4ECD-25D2-D864-E087-29BBD4526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Содержание</a:t>
            </a:r>
          </a:p>
        </p:txBody>
      </p:sp>
      <p:sp>
        <p:nvSpPr>
          <p:cNvPr id="2" name="Текст 31">
            <a:extLst>
              <a:ext uri="{FF2B5EF4-FFF2-40B4-BE49-F238E27FC236}">
                <a16:creationId xmlns:a16="http://schemas.microsoft.com/office/drawing/2014/main" id="{1E06860A-80E4-C22D-4B4F-22F0C2AF73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92995" y="3168000"/>
            <a:ext cx="9085643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Первый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4" name="Текст 31">
            <a:extLst>
              <a:ext uri="{FF2B5EF4-FFF2-40B4-BE49-F238E27FC236}">
                <a16:creationId xmlns:a16="http://schemas.microsoft.com/office/drawing/2014/main" id="{B5EC6BE7-B874-5818-51A2-3EA6B8A51F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92995" y="5004000"/>
            <a:ext cx="9085643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Второй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Текст 31">
            <a:extLst>
              <a:ext uri="{FF2B5EF4-FFF2-40B4-BE49-F238E27FC236}">
                <a16:creationId xmlns:a16="http://schemas.microsoft.com/office/drawing/2014/main" id="{989725CD-2E95-3A4D-F70D-3CD8DEFA18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92995" y="6804000"/>
            <a:ext cx="9085643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Третий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6" name="Текст 31">
            <a:extLst>
              <a:ext uri="{FF2B5EF4-FFF2-40B4-BE49-F238E27FC236}">
                <a16:creationId xmlns:a16="http://schemas.microsoft.com/office/drawing/2014/main" id="{279D8385-B366-02B0-3485-3FAA77CBDA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95" y="8604000"/>
            <a:ext cx="9085643" cy="13573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Четвёртый раздел, описание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A8642073-60B5-8F41-715D-8BF1BB8B79C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Текст 29">
            <a:extLst>
              <a:ext uri="{FF2B5EF4-FFF2-40B4-BE49-F238E27FC236}">
                <a16:creationId xmlns:a16="http://schemas.microsoft.com/office/drawing/2014/main" id="{272C8058-EE2D-F552-42DE-95377778F4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2988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11" name="Текст 29">
            <a:extLst>
              <a:ext uri="{FF2B5EF4-FFF2-40B4-BE49-F238E27FC236}">
                <a16:creationId xmlns:a16="http://schemas.microsoft.com/office/drawing/2014/main" id="{E4CA6350-A274-7BF9-DDCD-909E3276B3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82446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12" name="Текст 29">
            <a:extLst>
              <a:ext uri="{FF2B5EF4-FFF2-40B4-BE49-F238E27FC236}">
                <a16:creationId xmlns:a16="http://schemas.microsoft.com/office/drawing/2014/main" id="{4E8CB8E6-D4A3-E447-15EF-7672B0B16D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6642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13" name="Текст 29">
            <a:extLst>
              <a:ext uri="{FF2B5EF4-FFF2-40B4-BE49-F238E27FC236}">
                <a16:creationId xmlns:a16="http://schemas.microsoft.com/office/drawing/2014/main" id="{0116FCA0-55C2-5AB2-DDFB-2D786301F6A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0000" y="8460000"/>
            <a:ext cx="1080000" cy="900000"/>
          </a:xfrm>
          <a:prstGeom prst="roundRect">
            <a:avLst>
              <a:gd name="adj" fmla="val 33961"/>
            </a:avLst>
          </a:prstGeom>
          <a:solidFill>
            <a:schemeClr val="tx2"/>
          </a:solidFill>
        </p:spPr>
        <p:txBody>
          <a:bodyPr anchor="ctr" anchorCtr="1"/>
          <a:lstStyle>
            <a:lvl1pPr>
              <a:defRPr sz="4800">
                <a:solidFill>
                  <a:schemeClr val="bg2"/>
                </a:solidFill>
                <a:latin typeface="+mj-lt"/>
              </a:defRPr>
            </a:lvl1pPr>
            <a:lvl2pPr>
              <a:defRPr sz="4800">
                <a:latin typeface="+mj-lt"/>
              </a:defRPr>
            </a:lvl2pPr>
            <a:lvl3pPr>
              <a:defRPr sz="4800">
                <a:latin typeface="+mj-lt"/>
              </a:defRPr>
            </a:lvl3pPr>
            <a:lvl4pPr>
              <a:defRPr sz="4800">
                <a:latin typeface="+mj-lt"/>
              </a:defRPr>
            </a:lvl4pPr>
            <a:lvl5pPr>
              <a:defRPr sz="4800">
                <a:latin typeface="+mj-lt"/>
              </a:defRPr>
            </a:lvl5pPr>
          </a:lstStyle>
          <a:p>
            <a:pPr lvl="0"/>
            <a:r>
              <a:rPr lang="ru-RU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0040386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+ 3 пункт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22553612" cy="13573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слайда </a:t>
            </a:r>
          </a:p>
        </p:txBody>
      </p:sp>
      <p:sp>
        <p:nvSpPr>
          <p:cNvPr id="18" name="Рисунок 40">
            <a:extLst>
              <a:ext uri="{FF2B5EF4-FFF2-40B4-BE49-F238E27FC236}">
                <a16:creationId xmlns:a16="http://schemas.microsoft.com/office/drawing/2014/main" id="{8383BD1E-BD58-F113-1FE3-6C6B8E15EA8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426345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19" name="Рисунок 40">
            <a:extLst>
              <a:ext uri="{FF2B5EF4-FFF2-40B4-BE49-F238E27FC236}">
                <a16:creationId xmlns:a16="http://schemas.microsoft.com/office/drawing/2014/main" id="{C1BB82C6-DCB4-1B33-B7BE-CCDB871C8876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071274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22" name="Рисунок 40">
            <a:extLst>
              <a:ext uri="{FF2B5EF4-FFF2-40B4-BE49-F238E27FC236}">
                <a16:creationId xmlns:a16="http://schemas.microsoft.com/office/drawing/2014/main" id="{9AA07D29-55C6-2278-8959-1F75DCAFA3D5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6741567" y="3635375"/>
            <a:ext cx="1382190" cy="1357313"/>
          </a:xfrm>
          <a:prstGeom prst="roundRect">
            <a:avLst>
              <a:gd name="adj" fmla="val 0"/>
            </a:avLst>
          </a:prstGeom>
          <a:noFill/>
        </p:spPr>
        <p:txBody>
          <a:bodyPr lIns="72000" tIns="72000" rIns="72000" bIns="72000" anchor="ctr" anchorCtr="1"/>
          <a:lstStyle>
            <a:lvl1pPr>
              <a:defRPr sz="1400"/>
            </a:lvl1pPr>
          </a:lstStyle>
          <a:p>
            <a:r>
              <a:rPr lang="ru-RU" dirty="0"/>
              <a:t>иконка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F2586F-5688-6746-AE11-A61190129E3C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Текст 6">
            <a:extLst>
              <a:ext uri="{FF2B5EF4-FFF2-40B4-BE49-F238E27FC236}">
                <a16:creationId xmlns:a16="http://schemas.microsoft.com/office/drawing/2014/main" id="{F3D3C57A-7B8C-AA7E-6CC3-DA0B1461D0B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426345" y="5885231"/>
            <a:ext cx="5751513" cy="44066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DFFB1C3C-0126-7DDE-6C4F-17552DC0639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071274" y="5885231"/>
            <a:ext cx="5751513" cy="44066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Текст 6">
            <a:extLst>
              <a:ext uri="{FF2B5EF4-FFF2-40B4-BE49-F238E27FC236}">
                <a16:creationId xmlns:a16="http://schemas.microsoft.com/office/drawing/2014/main" id="{4165A036-25AB-A2D8-8AFB-4AFCD261703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6741567" y="5885231"/>
            <a:ext cx="5751513" cy="440663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j-lt"/>
              </a:defRPr>
            </a:lvl1pPr>
            <a:lvl2pPr>
              <a:defRPr sz="4000"/>
            </a:lvl2pPr>
            <a:lvl3pPr>
              <a:defRPr sz="3200"/>
            </a:lvl3pPr>
            <a:lvl4pPr>
              <a:defRPr sz="3200"/>
            </a:lvl4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143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7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иаграмм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9586911" cy="1839913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rPr lang="ru-RU" dirty="0"/>
              <a:t>Заголовок слайда 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5" name="Диаграмма 4">
            <a:extLst>
              <a:ext uri="{FF2B5EF4-FFF2-40B4-BE49-F238E27FC236}">
                <a16:creationId xmlns:a16="http://schemas.microsoft.com/office/drawing/2014/main" id="{F90BACD2-C609-77F8-C5CE-23903A07F67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14400" y="4554538"/>
            <a:ext cx="22553613" cy="7740650"/>
          </a:xfrm>
        </p:spPr>
        <p:txBody>
          <a:bodyPr/>
          <a:lstStyle/>
          <a:p>
            <a:r>
              <a:rPr lang="ru-RU"/>
              <a:t>Вставка диаграммы</a:t>
            </a:r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73FEE9A7-546F-9438-11C9-05B4F684126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4400" y="3183919"/>
            <a:ext cx="22553612" cy="940206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5pPr>
              <a:defRPr sz="3200"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Название диаграммы</a:t>
            </a:r>
          </a:p>
          <a:p>
            <a:pPr lvl="4"/>
            <a:endParaRPr lang="ru-RU" dirty="0"/>
          </a:p>
        </p:txBody>
      </p:sp>
      <p:sp>
        <p:nvSpPr>
          <p:cNvPr id="7" name="Текст 9">
            <a:extLst>
              <a:ext uri="{FF2B5EF4-FFF2-40B4-BE49-F238E27FC236}">
                <a16:creationId xmlns:a16="http://schemas.microsoft.com/office/drawing/2014/main" id="{435B7DF7-AEB6-5069-F101-2E9A637626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61814" y="914400"/>
            <a:ext cx="11506198" cy="1839913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sz="3200"/>
            </a:lvl1pPr>
            <a:lvl2pPr>
              <a:spcBef>
                <a:spcPts val="0"/>
              </a:spcBef>
              <a:spcAft>
                <a:spcPts val="2400"/>
              </a:spcAft>
              <a:defRPr/>
            </a:lvl2pPr>
            <a:lvl3pPr marL="504000" indent="-504000">
              <a:spcBef>
                <a:spcPts val="0"/>
              </a:spcBef>
              <a:spcAft>
                <a:spcPts val="1200"/>
              </a:spcAft>
              <a:defRPr sz="4000"/>
            </a:lvl3pPr>
            <a:lvl4pPr marL="504000" indent="-504000">
              <a:spcBef>
                <a:spcPts val="0"/>
              </a:spcBef>
              <a:spcAft>
                <a:spcPts val="1200"/>
              </a:spcAft>
              <a:buSzPct val="100000"/>
              <a:defRPr sz="4000"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ru-RU" dirty="0"/>
              <a:t>Короткий текст, раскрывающий основную </a:t>
            </a:r>
            <a:br>
              <a:rPr lang="ru-RU" dirty="0"/>
            </a:br>
            <a:r>
              <a:rPr lang="ru-RU" dirty="0"/>
              <a:t>суть. Можно разместить в две, три </a:t>
            </a:r>
            <a:br>
              <a:rPr lang="ru-RU" dirty="0"/>
            </a:br>
            <a:r>
              <a:rPr lang="ru-RU" dirty="0"/>
              <a:t>или четыре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41182344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R-код + заголовок + текс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9C8CDFFB-99A5-9844-AD36-7B7221B94EA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5244997" y="914399"/>
            <a:ext cx="8264772" cy="8264772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617200" cy="40782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в две, 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4BF782-6004-0E73-7247-FC9F2744EBD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9827DA4-C881-7A26-DE72-93D3FAB914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449888"/>
            <a:ext cx="10661650" cy="6351587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090135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3C479B-E056-5C74-2AFC-F80630D761F6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Спасибо!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AD9AC5-EC05-0A75-E518-B8814D499525}"/>
              </a:ext>
            </a:extLst>
          </p:cNvPr>
          <p:cNvSpPr txBox="1"/>
          <p:nvPr/>
        </p:nvSpPr>
        <p:spPr>
          <a:xfrm>
            <a:off x="15290800" y="914400"/>
            <a:ext cx="8177212" cy="10887075"/>
          </a:xfrm>
          <a:prstGeom prst="roundRect">
            <a:avLst>
              <a:gd name="adj" fmla="val 18059"/>
            </a:avLst>
          </a:prstGeom>
          <a:solidFill>
            <a:schemeClr val="bg2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1B8D27EE-0B58-47B0-70D5-6A8BFFC7D8B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16473" y="1385887"/>
            <a:ext cx="7128424" cy="7272337"/>
          </a:xfrm>
          <a:prstGeom prst="roundRect">
            <a:avLst>
              <a:gd name="adj" fmla="val 16663"/>
            </a:avLst>
          </a:prstGeom>
        </p:spPr>
        <p:txBody>
          <a:bodyPr anchor="ctr" anchorCtr="1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QR</a:t>
            </a:r>
            <a:endParaRPr lang="ru-RU" dirty="0"/>
          </a:p>
        </p:txBody>
      </p:sp>
      <p:sp>
        <p:nvSpPr>
          <p:cNvPr id="8" name="Текст 520">
            <a:extLst>
              <a:ext uri="{FF2B5EF4-FFF2-40B4-BE49-F238E27FC236}">
                <a16:creationId xmlns:a16="http://schemas.microsoft.com/office/drawing/2014/main" id="{9AB1E58D-86AD-4955-8E84-D5692B6C78D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254413" y="9090801"/>
            <a:ext cx="6255391" cy="180421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  <a:lvl2pPr algn="ctr"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Текст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9043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F6EDCE-07B5-86B0-FE89-5D0FF8FBF737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7" name="Image 2" descr=" ">
            <a:extLst>
              <a:ext uri="{FF2B5EF4-FFF2-40B4-BE49-F238E27FC236}">
                <a16:creationId xmlns:a16="http://schemas.microsoft.com/office/drawing/2014/main" id="{16B48F62-C664-41EB-0688-D4BB16C08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533" y="0"/>
            <a:ext cx="16918515" cy="13712527"/>
          </a:xfrm>
          <a:prstGeom prst="rect">
            <a:avLst/>
          </a:prstGeom>
        </p:spPr>
      </p:pic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Вопросы?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245590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. Коротк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нимок экрана, зеленый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F75535F-BF2A-E30D-61CB-7758275EB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581938" cy="407828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Короткое 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D856479C-16A4-514D-3D6A-F3D6ACBCDB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664238" cy="181610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2" name="Рисунок 13">
            <a:extLst>
              <a:ext uri="{FF2B5EF4-FFF2-40B4-BE49-F238E27FC236}">
                <a16:creationId xmlns:a16="http://schemas.microsoft.com/office/drawing/2014/main" id="{5FCAA8DC-4309-3C0D-35E0-1BE3A3F652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905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A1FC1C0-987F-A3DC-1D6B-64BEB44CC2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1013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069E992D-FD73-68AB-5DFF-40E6EF8EC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013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DF01A76-9A2E-0241-D089-A07FBA320D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425577" y="917575"/>
            <a:ext cx="1261425" cy="1260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9799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Раздел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3CD860-8EB1-2F70-E842-3C20478D15D5}"/>
              </a:ext>
            </a:extLst>
          </p:cNvPr>
          <p:cNvSpPr txBox="1"/>
          <p:nvPr/>
        </p:nvSpPr>
        <p:spPr>
          <a:xfrm>
            <a:off x="918125" y="917575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C249D00A-9A44-7FFD-72F2-2FEB4E3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1" b="3891"/>
          <a:stretch/>
        </p:blipFill>
        <p:spPr>
          <a:xfrm>
            <a:off x="1558441" y="917575"/>
            <a:ext cx="21914092" cy="11367445"/>
          </a:xfrm>
          <a:prstGeom prst="roundRect">
            <a:avLst>
              <a:gd name="adj" fmla="val 4144"/>
            </a:avLst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15497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Разделите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/>
        </p:nvSpPr>
        <p:spPr>
          <a:xfrm>
            <a:off x="918125" y="927742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827715F7-6364-BC92-AD63-21F985860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0808" y="-153088"/>
            <a:ext cx="16431725" cy="1244827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74790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R-код + заголовок + текс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617200" cy="4078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в две, 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4BF782-6004-0E73-7247-FC9F2744EBD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9827DA4-C881-7A26-DE72-93D3FAB914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449888"/>
            <a:ext cx="10661650" cy="6351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3F37398B-BC63-8620-7DBC-B5BB9666668D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5244997" y="914399"/>
            <a:ext cx="8264772" cy="8264772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76140024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F6EDCE-07B5-86B0-FE89-5D0FF8FBF737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7" name="Image 2" descr=" ">
            <a:extLst>
              <a:ext uri="{FF2B5EF4-FFF2-40B4-BE49-F238E27FC236}">
                <a16:creationId xmlns:a16="http://schemas.microsoft.com/office/drawing/2014/main" id="{16B48F62-C664-41EB-0688-D4BB16C08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533" y="0"/>
            <a:ext cx="16918515" cy="13712527"/>
          </a:xfrm>
          <a:prstGeom prst="rect">
            <a:avLst/>
          </a:prstGeom>
        </p:spPr>
      </p:pic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Вопросы?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845043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здел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3CD860-8EB1-2F70-E842-3C20478D15D5}"/>
              </a:ext>
            </a:extLst>
          </p:cNvPr>
          <p:cNvSpPr txBox="1"/>
          <p:nvPr/>
        </p:nvSpPr>
        <p:spPr>
          <a:xfrm>
            <a:off x="918125" y="917575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C249D00A-9A44-7FFD-72F2-2FEB4E3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8441" y="917575"/>
            <a:ext cx="21914092" cy="11367445"/>
          </a:xfrm>
          <a:prstGeom prst="roundRect">
            <a:avLst>
              <a:gd name="adj" fmla="val 4144"/>
            </a:avLst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57016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. Коротк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вет, желтый, Янтарь, золот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9825CDE-0B34-9924-8D5A-ECF0471E6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581938" cy="407828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Короткое 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D856479C-16A4-514D-3D6A-F3D6ACBCDB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664238" cy="181610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2" name="Рисунок 13">
            <a:extLst>
              <a:ext uri="{FF2B5EF4-FFF2-40B4-BE49-F238E27FC236}">
                <a16:creationId xmlns:a16="http://schemas.microsoft.com/office/drawing/2014/main" id="{5FCAA8DC-4309-3C0D-35E0-1BE3A3F652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905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A1FC1C0-987F-A3DC-1D6B-64BEB44CC2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1013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069E992D-FD73-68AB-5DFF-40E6EF8EC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013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DF01A76-9A2E-0241-D089-A07FBA320D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425577" y="917575"/>
            <a:ext cx="1261425" cy="12600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1432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Раздел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3CD860-8EB1-2F70-E842-3C20478D15D5}"/>
              </a:ext>
            </a:extLst>
          </p:cNvPr>
          <p:cNvSpPr txBox="1"/>
          <p:nvPr/>
        </p:nvSpPr>
        <p:spPr>
          <a:xfrm>
            <a:off x="918125" y="917575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tx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C249D00A-9A44-7FFD-72F2-2FEB4E383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91" b="3891"/>
          <a:stretch/>
        </p:blipFill>
        <p:spPr>
          <a:xfrm>
            <a:off x="1558441" y="917575"/>
            <a:ext cx="21914092" cy="11367445"/>
          </a:xfrm>
          <a:prstGeom prst="roundRect">
            <a:avLst>
              <a:gd name="adj" fmla="val 4144"/>
            </a:avLst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9503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Разделительны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10B329-939C-4AF9-5726-9C6DDAFE8A29}"/>
              </a:ext>
            </a:extLst>
          </p:cNvPr>
          <p:cNvSpPr txBox="1"/>
          <p:nvPr/>
        </p:nvSpPr>
        <p:spPr>
          <a:xfrm>
            <a:off x="918125" y="927742"/>
            <a:ext cx="22554408" cy="11376000"/>
          </a:xfrm>
          <a:prstGeom prst="roundRect">
            <a:avLst>
              <a:gd name="adj" fmla="val 4493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6" name="Image 1">
            <a:extLst>
              <a:ext uri="{FF2B5EF4-FFF2-40B4-BE49-F238E27FC236}">
                <a16:creationId xmlns:a16="http://schemas.microsoft.com/office/drawing/2014/main" id="{827715F7-6364-BC92-AD63-21F985860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0808" y="-153088"/>
            <a:ext cx="16431725" cy="12448276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9600" y="4086224"/>
            <a:ext cx="16325313" cy="4086226"/>
          </a:xfrm>
          <a:prstGeom prst="rect">
            <a:avLst/>
          </a:prstGeom>
        </p:spPr>
        <p:txBody>
          <a:bodyPr tIns="0"/>
          <a:lstStyle>
            <a:lvl1pPr>
              <a:lnSpc>
                <a:spcPct val="80000"/>
              </a:lnSpc>
              <a:defRPr sz="10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Название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97062" y="9022135"/>
            <a:ext cx="12939652" cy="232214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Описание раздела </a:t>
            </a:r>
            <a:br>
              <a:rPr lang="ru-RU" dirty="0"/>
            </a:br>
            <a:r>
              <a:rPr lang="ru-RU" dirty="0"/>
              <a:t>в одну или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2BA2E252-60A1-BDFD-2A3A-A737DF9DFD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5575" y="1363663"/>
            <a:ext cx="2553759" cy="1365250"/>
          </a:xfrm>
          <a:prstGeom prst="rect">
            <a:avLst/>
          </a:prstGeom>
        </p:spPr>
        <p:txBody>
          <a:bodyPr bIns="0" anchor="ctr" anchorCtr="0"/>
          <a:lstStyle>
            <a:lvl1pPr>
              <a:defRPr sz="11000">
                <a:solidFill>
                  <a:schemeClr val="accent1"/>
                </a:solidFill>
                <a:latin typeface="+mj-lt"/>
              </a:defRPr>
            </a:lvl1pPr>
            <a:lvl2pPr>
              <a:defRPr sz="8000">
                <a:latin typeface="+mj-lt"/>
              </a:defRPr>
            </a:lvl2pPr>
            <a:lvl3pPr>
              <a:defRPr sz="8000">
                <a:latin typeface="+mj-lt"/>
              </a:defRPr>
            </a:lvl3pPr>
            <a:lvl4pPr>
              <a:defRPr sz="8000">
                <a:latin typeface="+mj-lt"/>
              </a:defRPr>
            </a:lvl4pPr>
            <a:lvl5pPr>
              <a:defRPr sz="8000">
                <a:latin typeface="+mj-lt"/>
              </a:defRPr>
            </a:lvl5pPr>
          </a:lstStyle>
          <a:p>
            <a:pPr lvl="0"/>
            <a:r>
              <a:rPr lang="ru-R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6353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в 1 стр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22553613" cy="1357313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Заголовок слайда, основная мысль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6AE14-230C-326D-2AFD-3FF57BC2F4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011677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R-код + заголовок + текст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F3A6E-13D4-904D-2E8B-682499E90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1" y="914400"/>
            <a:ext cx="10617200" cy="4078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слайда в две, 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4BF782-6004-0E73-7247-FC9F2744EBD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9827DA4-C881-7A26-DE72-93D3FAB9147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5449888"/>
            <a:ext cx="10661650" cy="63515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Рисунок 6">
            <a:extLst>
              <a:ext uri="{FF2B5EF4-FFF2-40B4-BE49-F238E27FC236}">
                <a16:creationId xmlns:a16="http://schemas.microsoft.com/office/drawing/2014/main" id="{10CD15DC-0C2F-79AD-3D57-847B9FFB5DB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5244997" y="914399"/>
            <a:ext cx="8264772" cy="8264772"/>
          </a:xfrm>
        </p:spPr>
        <p:txBody>
          <a:bodyPr/>
          <a:lstStyle/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21952481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1 Финал + Q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CF6EDCE-07B5-86B0-FE89-5D0FF8FBF737}"/>
              </a:ext>
            </a:extLst>
          </p:cNvPr>
          <p:cNvSpPr txBox="1"/>
          <p:nvPr/>
        </p:nvSpPr>
        <p:spPr>
          <a:xfrm>
            <a:off x="913605" y="914400"/>
            <a:ext cx="13834910" cy="10887075"/>
          </a:xfrm>
          <a:prstGeom prst="roundRect">
            <a:avLst>
              <a:gd name="adj" fmla="val 4757"/>
            </a:avLst>
          </a:prstGeom>
          <a:solidFill>
            <a:schemeClr val="bg1"/>
          </a:solidFill>
        </p:spPr>
        <p:txBody>
          <a:bodyPr wrap="square" lIns="288000" tIns="504000" rIns="360000" bIns="0" rtlCol="0" anchor="t" anchorCtr="0">
            <a:noAutofit/>
          </a:bodyPr>
          <a:lstStyle/>
          <a:p>
            <a:pPr>
              <a:lnSpc>
                <a:spcPct val="80000"/>
              </a:lnSpc>
            </a:pPr>
            <a:endParaRPr lang="ru-RU" sz="9000" dirty="0">
              <a:latin typeface="+mj-lt"/>
            </a:endParaRPr>
          </a:p>
        </p:txBody>
      </p:sp>
      <p:pic>
        <p:nvPicPr>
          <p:cNvPr id="7" name="Image 2" descr=" ">
            <a:extLst>
              <a:ext uri="{FF2B5EF4-FFF2-40B4-BE49-F238E27FC236}">
                <a16:creationId xmlns:a16="http://schemas.microsoft.com/office/drawing/2014/main" id="{16B48F62-C664-41EB-0688-D4BB16C08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533" y="0"/>
            <a:ext cx="16918515" cy="13712527"/>
          </a:xfrm>
          <a:prstGeom prst="rect">
            <a:avLst/>
          </a:prstGeom>
        </p:spPr>
      </p:pic>
      <p:sp>
        <p:nvSpPr>
          <p:cNvPr id="17" name="Текст 12">
            <a:extLst>
              <a:ext uri="{FF2B5EF4-FFF2-40B4-BE49-F238E27FC236}">
                <a16:creationId xmlns:a16="http://schemas.microsoft.com/office/drawing/2014/main" id="{D420FDC9-6EC4-EF3D-DC35-C665EEDB11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31003" y="9050541"/>
            <a:ext cx="11903997" cy="47922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D58605CF-5740-49BA-480F-90B779BC10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003" y="9986963"/>
            <a:ext cx="11903997" cy="908050"/>
          </a:xfrm>
          <a:prstGeom prst="rect">
            <a:avLst/>
          </a:prstGeom>
        </p:spPr>
        <p:txBody>
          <a:bodyPr tIns="0"/>
          <a:lstStyle>
            <a:lvl1pPr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11909425" cy="226377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Вопросы?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6" y="5449888"/>
            <a:ext cx="11934824" cy="2265362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Текстовый блок с дополнительной</a:t>
            </a:r>
            <a:br>
              <a:rPr lang="ru-RU" dirty="0"/>
            </a:br>
            <a:r>
              <a:rPr lang="ru-RU" dirty="0"/>
              <a:t>информацией, призывом к действию</a:t>
            </a:r>
          </a:p>
        </p:txBody>
      </p:sp>
    </p:spTree>
    <p:extLst>
      <p:ext uri="{BB962C8B-B14F-4D97-AF65-F5344CB8AC3E}">
        <p14:creationId xmlns:p14="http://schemas.microsoft.com/office/powerpoint/2010/main" val="591094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98">
          <p15:clr>
            <a:srgbClr val="547EB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итул. Коротк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снимок экрана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632F65F-BC42-509C-BA21-B2BC37BCE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581938" cy="407828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4000"/>
            </a:lvl1pPr>
          </a:lstStyle>
          <a:p>
            <a:r>
              <a:rPr lang="ru-RU" dirty="0"/>
              <a:t>Короткое название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D856479C-16A4-514D-3D6A-F3D6ACBCDB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664238" cy="1816100"/>
          </a:xfrm>
          <a:prstGeom prst="rect">
            <a:avLst/>
          </a:prstGeom>
        </p:spPr>
        <p:txBody>
          <a:bodyPr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2" name="Рисунок 13">
            <a:extLst>
              <a:ext uri="{FF2B5EF4-FFF2-40B4-BE49-F238E27FC236}">
                <a16:creationId xmlns:a16="http://schemas.microsoft.com/office/drawing/2014/main" id="{5FCAA8DC-4309-3C0D-35E0-1BE3A3F6524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905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DA1FC1C0-987F-A3DC-1D6B-64BEB44CC2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1013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069E992D-FD73-68AB-5DFF-40E6EF8EC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013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DF01A76-9A2E-0241-D089-A07FBA320D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425577" y="917575"/>
            <a:ext cx="1261425" cy="126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819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. Длинн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Изображение выглядит как снимок экрана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DDE3097-CD0B-9AF1-1390-B52E169B5D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731" y="857"/>
            <a:ext cx="24380951" cy="13714285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581938" cy="407828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000"/>
            </a:lvl1pPr>
          </a:lstStyle>
          <a:p>
            <a:r>
              <a:rPr lang="ru-RU" dirty="0"/>
              <a:t>Длинное название </a:t>
            </a:r>
            <a:br>
              <a:rPr lang="ru-RU" dirty="0"/>
            </a:br>
            <a:r>
              <a:rPr lang="ru-RU" dirty="0"/>
              <a:t>презентации в две или</a:t>
            </a:r>
            <a:br>
              <a:rPr lang="ru-RU" dirty="0"/>
            </a:br>
            <a:r>
              <a:rPr lang="ru-RU" dirty="0"/>
              <a:t>три строки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664238" cy="18161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lvl="0"/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1" name="Рисунок 13">
            <a:extLst>
              <a:ext uri="{FF2B5EF4-FFF2-40B4-BE49-F238E27FC236}">
                <a16:creationId xmlns:a16="http://schemas.microsoft.com/office/drawing/2014/main" id="{036B7BDB-31B7-4317-316B-1D6ACC6A0CD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905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2" name="Текст 12">
            <a:extLst>
              <a:ext uri="{FF2B5EF4-FFF2-40B4-BE49-F238E27FC236}">
                <a16:creationId xmlns:a16="http://schemas.microsoft.com/office/drawing/2014/main" id="{439132F5-058E-2449-7EFB-3E1C28476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1013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EA18198C-CEDF-DFA0-9BC7-E5AAB28E47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013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16" name="Рисунок 13">
            <a:extLst>
              <a:ext uri="{FF2B5EF4-FFF2-40B4-BE49-F238E27FC236}">
                <a16:creationId xmlns:a16="http://schemas.microsoft.com/office/drawing/2014/main" id="{D4FFF332-2886-FB20-B158-BAB29DF6BDA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371388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:a16="http://schemas.microsoft.com/office/drawing/2014/main" id="{7BAFF700-76F2-9767-0F9B-A9A66E09C0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23348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:a16="http://schemas.microsoft.com/office/drawing/2014/main" id="{217656E6-953D-AEB7-E55B-EC9901336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23348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B14C8488-970C-D043-FFBD-FE4B9F5BDC0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1425577" y="917575"/>
            <a:ext cx="1261425" cy="126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21331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. Очень длинное назв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, све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09F6588-9ECE-D6E9-5773-AF106DD804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" y="857"/>
            <a:ext cx="24380951" cy="13714285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8C12DA3-EC9F-45CD-6F86-F4B4CCEDC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5575" y="2728912"/>
            <a:ext cx="20581938" cy="362902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8800"/>
            </a:lvl1pPr>
          </a:lstStyle>
          <a:p>
            <a:r>
              <a:rPr lang="ru-RU" dirty="0"/>
              <a:t>Очень длинное название если </a:t>
            </a:r>
            <a:br>
              <a:rPr lang="ru-RU" dirty="0"/>
            </a:br>
            <a:r>
              <a:rPr lang="ru-RU" dirty="0"/>
              <a:t>необходимо разместить </a:t>
            </a:r>
            <a:br>
              <a:rPr lang="ru-RU" dirty="0"/>
            </a:br>
            <a:r>
              <a:rPr lang="ru-RU" dirty="0"/>
              <a:t>заголовок в две или три строки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81A71D8-59DA-2DF8-F013-196B25B8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25575" y="6807200"/>
            <a:ext cx="18664238" cy="1816100"/>
          </a:xfrm>
          <a:prstGeom prst="rect">
            <a:avLst/>
          </a:prstGeom>
        </p:spPr>
        <p:txBody>
          <a:bodyPr lIns="0" tIns="0" rIns="0" bIns="0"/>
          <a:lstStyle>
            <a:lvl1pPr marL="0" algn="l" defTabSz="457200" rtl="0" eaLnBrk="1" latinLnBrk="0" hangingPunct="1">
              <a:spcAft>
                <a:spcPts val="1200"/>
              </a:spcAft>
              <a:defRPr lang="ru-RU" sz="40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YS Text Bold" pitchFamily="2" charset="-52"/>
              </a:defRPr>
            </a:lvl1pPr>
          </a:lstStyle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ru-RU" dirty="0"/>
              <a:t>Подзаголовок, в две строки с более </a:t>
            </a:r>
            <a:br>
              <a:rPr lang="ru-RU" dirty="0"/>
            </a:br>
            <a:r>
              <a:rPr lang="ru-RU" dirty="0"/>
              <a:t>подробным описанием темы</a:t>
            </a:r>
          </a:p>
        </p:txBody>
      </p:sp>
      <p:sp>
        <p:nvSpPr>
          <p:cNvPr id="13" name="Рисунок 13">
            <a:extLst>
              <a:ext uri="{FF2B5EF4-FFF2-40B4-BE49-F238E27FC236}">
                <a16:creationId xmlns:a16="http://schemas.microsoft.com/office/drawing/2014/main" id="{4AE91C48-936F-D2FE-A784-F1069D8276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39053" y="10010208"/>
            <a:ext cx="2268000" cy="2268000"/>
          </a:xfrm>
          <a:prstGeom prst="roundRect">
            <a:avLst>
              <a:gd name="adj" fmla="val 37573"/>
            </a:avLst>
          </a:prstGeom>
          <a:solidFill>
            <a:schemeClr val="accent1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:a16="http://schemas.microsoft.com/office/drawing/2014/main" id="{57D931C9-9151-7C8E-4A4A-198125E4FB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1013" y="10255617"/>
            <a:ext cx="7193740" cy="6393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4000">
                <a:solidFill>
                  <a:schemeClr val="bg2"/>
                </a:solidFill>
                <a:latin typeface="YS Text Bold" pitchFamily="2" charset="-52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:a16="http://schemas.microsoft.com/office/drawing/2014/main" id="{AB1BBDDE-4034-9FE5-5973-DEFDEFCA0E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91013" y="11001713"/>
            <a:ext cx="7193740" cy="12934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800">
                <a:solidFill>
                  <a:schemeClr val="bg2"/>
                </a:solidFill>
                <a:latin typeface="+mn-lt"/>
                <a:cs typeface="YS Text Bold" pitchFamily="2" charset="-52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</p:txBody>
      </p:sp>
      <p:sp>
        <p:nvSpPr>
          <p:cNvPr id="3" name="Рисунок 15">
            <a:extLst>
              <a:ext uri="{FF2B5EF4-FFF2-40B4-BE49-F238E27FC236}">
                <a16:creationId xmlns:a16="http://schemas.microsoft.com/office/drawing/2014/main" id="{8CDD5EF7-2398-629A-1A57-331752B8418B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425577" y="917575"/>
            <a:ext cx="1261425" cy="126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5466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пикер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AE71B0-BD40-9A6F-D083-6027305AC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17125"/>
            <a:ext cx="22553613" cy="1911788"/>
          </a:xfrm>
          <a:prstGeom prst="rect">
            <a:avLst/>
          </a:prstGeom>
        </p:spPr>
        <p:txBody>
          <a:bodyPr lIns="0" tIns="0" rIns="0"/>
          <a:lstStyle>
            <a:lvl1pPr>
              <a:defRPr sz="140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Кто я?</a:t>
            </a:r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2F33F20B-D946-3176-B5D2-E48CB9EE9A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3635375"/>
            <a:ext cx="8204200" cy="8166100"/>
          </a:xfrm>
          <a:prstGeom prst="roundRect">
            <a:avLst>
              <a:gd name="adj" fmla="val 35373"/>
            </a:avLst>
          </a:prstGeom>
          <a:solidFill>
            <a:schemeClr val="bg2"/>
          </a:solidFill>
          <a:ln w="101600">
            <a:noFill/>
          </a:ln>
        </p:spPr>
        <p:txBody>
          <a:bodyPr vert="horz" lIns="0" tIns="0" rIns="0" bIns="0" rtlCol="0" anchor="ctr" anchorCtr="1">
            <a:noAutofit/>
          </a:bodyPr>
          <a:lstStyle>
            <a:lvl1pPr>
              <a:defRPr lang="ru-RU" dirty="0"/>
            </a:lvl1pPr>
          </a:lstStyle>
          <a:p>
            <a:pPr lvl="0"/>
            <a:r>
              <a:rPr lang="ru-RU" dirty="0"/>
              <a:t>Фото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4811C2CE-0C9A-0E50-E5C0-F991497657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35489" y="5449888"/>
            <a:ext cx="11513226" cy="4987925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>
              <a:spcAft>
                <a:spcPts val="2400"/>
              </a:spcAft>
              <a:defRPr>
                <a:solidFill>
                  <a:schemeClr val="accent1"/>
                </a:solidFill>
              </a:defRPr>
            </a:lvl1pPr>
            <a:lvl2pPr>
              <a:buClr>
                <a:schemeClr val="tx2"/>
              </a:buClr>
              <a:defRPr/>
            </a:lvl2pPr>
            <a:lvl3pPr marL="504000" indent="-504000">
              <a:buClr>
                <a:schemeClr val="accent1"/>
              </a:buClr>
              <a:buFont typeface="Wingdings" panose="05000000000000000000" pitchFamily="2" charset="2"/>
              <a:buChar char="§"/>
              <a:defRPr lang="ru-RU" sz="40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/>
            <a:r>
              <a:rPr lang="ru-RU" dirty="0"/>
              <a:t>Профессия, должность,</a:t>
            </a:r>
            <a:br>
              <a:rPr lang="ru-RU" dirty="0"/>
            </a:br>
            <a:r>
              <a:rPr lang="ru-RU" dirty="0"/>
              <a:t>место работы</a:t>
            </a:r>
          </a:p>
          <a:p>
            <a:pPr lvl="2"/>
            <a:r>
              <a:rPr lang="ru-RU" dirty="0"/>
              <a:t>Чем занимаюсь</a:t>
            </a:r>
          </a:p>
          <a:p>
            <a:pPr lvl="2"/>
            <a:r>
              <a:rPr lang="ru-RU" dirty="0"/>
              <a:t>Описание работы</a:t>
            </a:r>
          </a:p>
          <a:p>
            <a:pPr lvl="2"/>
            <a:r>
              <a:rPr lang="ru-RU" dirty="0"/>
              <a:t>Проекты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08D28394-F49D-A062-B88A-531076B26E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31768" y="3988947"/>
            <a:ext cx="11513226" cy="103231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0000"/>
              </a:lnSpc>
              <a:defRPr sz="6000">
                <a:solidFill>
                  <a:schemeClr val="bg2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ru-RU" dirty="0"/>
              <a:t>Имя Фамилия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1207EB-D862-85F2-D1FC-532F052CE5F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3" name="12.png" descr="12.png">
            <a:extLst>
              <a:ext uri="{FF2B5EF4-FFF2-40B4-BE49-F238E27FC236}">
                <a16:creationId xmlns:a16="http://schemas.microsoft.com/office/drawing/2014/main" id="{DA9C391D-CC2E-BA89-7681-B6086CD6F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12313527"/>
            <a:ext cx="2186183" cy="228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3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37.xml"/><Relationship Id="rId47" Type="http://schemas.openxmlformats.org/officeDocument/2006/relationships/slideLayout" Target="../slideLayouts/slideLayout142.xml"/><Relationship Id="rId63" Type="http://schemas.openxmlformats.org/officeDocument/2006/relationships/slideLayout" Target="../slideLayouts/slideLayout158.xml"/><Relationship Id="rId68" Type="http://schemas.openxmlformats.org/officeDocument/2006/relationships/slideLayout" Target="../slideLayouts/slideLayout163.xml"/><Relationship Id="rId1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27.xml"/><Relationship Id="rId37" Type="http://schemas.openxmlformats.org/officeDocument/2006/relationships/slideLayout" Target="../slideLayouts/slideLayout132.xml"/><Relationship Id="rId53" Type="http://schemas.openxmlformats.org/officeDocument/2006/relationships/slideLayout" Target="../slideLayouts/slideLayout148.xml"/><Relationship Id="rId58" Type="http://schemas.openxmlformats.org/officeDocument/2006/relationships/slideLayout" Target="../slideLayouts/slideLayout153.xml"/><Relationship Id="rId74" Type="http://schemas.openxmlformats.org/officeDocument/2006/relationships/slideLayout" Target="../slideLayouts/slideLayout169.xml"/><Relationship Id="rId79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00.xml"/><Relationship Id="rId61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7.xml"/><Relationship Id="rId27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5.xml"/><Relationship Id="rId35" Type="http://schemas.openxmlformats.org/officeDocument/2006/relationships/slideLayout" Target="../slideLayouts/slideLayout130.xml"/><Relationship Id="rId43" Type="http://schemas.openxmlformats.org/officeDocument/2006/relationships/slideLayout" Target="../slideLayouts/slideLayout138.xml"/><Relationship Id="rId48" Type="http://schemas.openxmlformats.org/officeDocument/2006/relationships/slideLayout" Target="../slideLayouts/slideLayout143.xml"/><Relationship Id="rId56" Type="http://schemas.openxmlformats.org/officeDocument/2006/relationships/slideLayout" Target="../slideLayouts/slideLayout151.xml"/><Relationship Id="rId64" Type="http://schemas.openxmlformats.org/officeDocument/2006/relationships/slideLayout" Target="../slideLayouts/slideLayout159.xml"/><Relationship Id="rId69" Type="http://schemas.openxmlformats.org/officeDocument/2006/relationships/slideLayout" Target="../slideLayouts/slideLayout164.xml"/><Relationship Id="rId7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03.xml"/><Relationship Id="rId51" Type="http://schemas.openxmlformats.org/officeDocument/2006/relationships/slideLayout" Target="../slideLayouts/slideLayout146.xml"/><Relationship Id="rId72" Type="http://schemas.openxmlformats.org/officeDocument/2006/relationships/slideLayout" Target="../slideLayouts/slideLayout167.xml"/><Relationship Id="rId80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20.xml"/><Relationship Id="rId33" Type="http://schemas.openxmlformats.org/officeDocument/2006/relationships/slideLayout" Target="../slideLayouts/slideLayout128.xml"/><Relationship Id="rId38" Type="http://schemas.openxmlformats.org/officeDocument/2006/relationships/slideLayout" Target="../slideLayouts/slideLayout133.xml"/><Relationship Id="rId46" Type="http://schemas.openxmlformats.org/officeDocument/2006/relationships/slideLayout" Target="../slideLayouts/slideLayout141.xml"/><Relationship Id="rId59" Type="http://schemas.openxmlformats.org/officeDocument/2006/relationships/slideLayout" Target="../slideLayouts/slideLayout154.xml"/><Relationship Id="rId67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115.xml"/><Relationship Id="rId41" Type="http://schemas.openxmlformats.org/officeDocument/2006/relationships/slideLayout" Target="../slideLayouts/slideLayout136.xml"/><Relationship Id="rId54" Type="http://schemas.openxmlformats.org/officeDocument/2006/relationships/slideLayout" Target="../slideLayouts/slideLayout149.xml"/><Relationship Id="rId62" Type="http://schemas.openxmlformats.org/officeDocument/2006/relationships/slideLayout" Target="../slideLayouts/slideLayout157.xml"/><Relationship Id="rId70" Type="http://schemas.openxmlformats.org/officeDocument/2006/relationships/slideLayout" Target="../slideLayouts/slideLayout165.xml"/><Relationship Id="rId75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8.xml"/><Relationship Id="rId28" Type="http://schemas.openxmlformats.org/officeDocument/2006/relationships/slideLayout" Target="../slideLayouts/slideLayout123.xml"/><Relationship Id="rId36" Type="http://schemas.openxmlformats.org/officeDocument/2006/relationships/slideLayout" Target="../slideLayouts/slideLayout131.xml"/><Relationship Id="rId49" Type="http://schemas.openxmlformats.org/officeDocument/2006/relationships/slideLayout" Target="../slideLayouts/slideLayout144.xml"/><Relationship Id="rId57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26.xml"/><Relationship Id="rId44" Type="http://schemas.openxmlformats.org/officeDocument/2006/relationships/slideLayout" Target="../slideLayouts/slideLayout139.xml"/><Relationship Id="rId52" Type="http://schemas.openxmlformats.org/officeDocument/2006/relationships/slideLayout" Target="../slideLayouts/slideLayout147.xml"/><Relationship Id="rId60" Type="http://schemas.openxmlformats.org/officeDocument/2006/relationships/slideLayout" Target="../slideLayouts/slideLayout155.xml"/><Relationship Id="rId65" Type="http://schemas.openxmlformats.org/officeDocument/2006/relationships/slideLayout" Target="../slideLayouts/slideLayout160.xml"/><Relationship Id="rId73" Type="http://schemas.openxmlformats.org/officeDocument/2006/relationships/slideLayout" Target="../slideLayouts/slideLayout168.xml"/><Relationship Id="rId78" Type="http://schemas.openxmlformats.org/officeDocument/2006/relationships/slideLayout" Target="../slideLayouts/slideLayout173.xml"/><Relationship Id="rId81" Type="http://schemas.openxmlformats.org/officeDocument/2006/relationships/theme" Target="../theme/theme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34.xml"/><Relationship Id="rId34" Type="http://schemas.openxmlformats.org/officeDocument/2006/relationships/slideLayout" Target="../slideLayouts/slideLayout129.xml"/><Relationship Id="rId50" Type="http://schemas.openxmlformats.org/officeDocument/2006/relationships/slideLayout" Target="../slideLayouts/slideLayout145.xml"/><Relationship Id="rId55" Type="http://schemas.openxmlformats.org/officeDocument/2006/relationships/slideLayout" Target="../slideLayouts/slideLayout150.xml"/><Relationship Id="rId7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02.xml"/><Relationship Id="rId7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35.xml"/><Relationship Id="rId45" Type="http://schemas.openxmlformats.org/officeDocument/2006/relationships/slideLayout" Target="../slideLayouts/slideLayout140.xml"/><Relationship Id="rId66" Type="http://schemas.openxmlformats.org/officeDocument/2006/relationships/slideLayout" Target="../slideLayouts/slideLayout16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D3489-389E-7547-98A8-D7463430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22553613" cy="362902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en-US" dirty="0"/>
            </a:br>
            <a:r>
              <a:rPr lang="ru-RU" dirty="0"/>
              <a:t>в три строки</a:t>
            </a:r>
            <a:br>
              <a:rPr lang="ru-RU" dirty="0"/>
            </a:br>
            <a:r>
              <a:rPr lang="ru-RU" dirty="0"/>
              <a:t>80 размер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A5EDA-9CF3-103E-E59A-28D0E926B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CAF4B8-C335-82F9-1299-C25CB320F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021263"/>
            <a:ext cx="12965113" cy="68056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2"/>
            <a:r>
              <a:rPr lang="ru-RU" dirty="0"/>
              <a:t>Второй уровень</a:t>
            </a:r>
          </a:p>
          <a:p>
            <a:pPr lvl="3"/>
            <a:r>
              <a:rPr lang="ru-RU" dirty="0"/>
              <a:t>Третий уровень</a:t>
            </a:r>
          </a:p>
          <a:p>
            <a:pPr lvl="4"/>
            <a:r>
              <a:rPr lang="ru-RU" dirty="0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31376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  <p:sldLayoutId id="2147484089" r:id="rId18"/>
    <p:sldLayoutId id="2147484090" r:id="rId19"/>
    <p:sldLayoutId id="2147484091" r:id="rId20"/>
    <p:sldLayoutId id="2147484092" r:id="rId21"/>
    <p:sldLayoutId id="2147484093" r:id="rId22"/>
    <p:sldLayoutId id="2147484094" r:id="rId23"/>
    <p:sldLayoutId id="2147484095" r:id="rId24"/>
    <p:sldLayoutId id="2147484096" r:id="rId25"/>
    <p:sldLayoutId id="2147484097" r:id="rId26"/>
    <p:sldLayoutId id="2147484098" r:id="rId27"/>
    <p:sldLayoutId id="2147484099" r:id="rId28"/>
    <p:sldLayoutId id="2147484100" r:id="rId29"/>
    <p:sldLayoutId id="2147484101" r:id="rId30"/>
    <p:sldLayoutId id="2147484102" r:id="rId31"/>
    <p:sldLayoutId id="2147484103" r:id="rId32"/>
    <p:sldLayoutId id="2147484104" r:id="rId33"/>
    <p:sldLayoutId id="2147484105" r:id="rId34"/>
    <p:sldLayoutId id="2147484106" r:id="rId35"/>
    <p:sldLayoutId id="2147484107" r:id="rId36"/>
    <p:sldLayoutId id="2147484108" r:id="rId37"/>
    <p:sldLayoutId id="2147484147" r:id="rId38"/>
    <p:sldLayoutId id="2147484109" r:id="rId39"/>
    <p:sldLayoutId id="2147484110" r:id="rId40"/>
    <p:sldLayoutId id="2147484111" r:id="rId41"/>
    <p:sldLayoutId id="2147484112" r:id="rId42"/>
    <p:sldLayoutId id="2147484113" r:id="rId43"/>
    <p:sldLayoutId id="2147484114" r:id="rId44"/>
    <p:sldLayoutId id="2147484115" r:id="rId45"/>
    <p:sldLayoutId id="2147484116" r:id="rId46"/>
    <p:sldLayoutId id="2147484117" r:id="rId47"/>
    <p:sldLayoutId id="2147484118" r:id="rId48"/>
    <p:sldLayoutId id="2147484119" r:id="rId49"/>
    <p:sldLayoutId id="2147484120" r:id="rId50"/>
    <p:sldLayoutId id="2147484121" r:id="rId51"/>
    <p:sldLayoutId id="2147484122" r:id="rId52"/>
    <p:sldLayoutId id="2147484123" r:id="rId53"/>
    <p:sldLayoutId id="2147484124" r:id="rId54"/>
    <p:sldLayoutId id="2147484125" r:id="rId55"/>
    <p:sldLayoutId id="2147484126" r:id="rId56"/>
    <p:sldLayoutId id="2147484127" r:id="rId57"/>
    <p:sldLayoutId id="2147484128" r:id="rId58"/>
    <p:sldLayoutId id="2147484129" r:id="rId59"/>
    <p:sldLayoutId id="2147484130" r:id="rId60"/>
    <p:sldLayoutId id="2147484131" r:id="rId61"/>
    <p:sldLayoutId id="2147484132" r:id="rId62"/>
    <p:sldLayoutId id="2147484133" r:id="rId63"/>
    <p:sldLayoutId id="2147484134" r:id="rId64"/>
    <p:sldLayoutId id="2147484135" r:id="rId65"/>
    <p:sldLayoutId id="2147484136" r:id="rId66"/>
    <p:sldLayoutId id="2147484137" r:id="rId67"/>
    <p:sldLayoutId id="2147484139" r:id="rId68"/>
    <p:sldLayoutId id="2147484140" r:id="rId69"/>
    <p:sldLayoutId id="2147484146" r:id="rId70"/>
    <p:sldLayoutId id="2147484141" r:id="rId71"/>
    <p:sldLayoutId id="2147484142" r:id="rId72"/>
    <p:sldLayoutId id="2147484144" r:id="rId73"/>
    <p:sldLayoutId id="2147484145" r:id="rId74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 panose="020B0604020202020204" pitchFamily="34" charset="0"/>
        <a:buNone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1pPr>
      <a:lvl2pPr marL="0" marR="0" indent="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tx2"/>
        </a:buClr>
        <a:buSzTx/>
        <a:buFont typeface="+mj-lt"/>
        <a:buNone/>
        <a:tabLst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2pPr>
      <a:lvl3pPr marL="540000" indent="-54000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Wingdings" panose="05000000000000000000" pitchFamily="2" charset="2"/>
        <a:buChar char="§"/>
        <a:tabLst>
          <a:tab pos="7620000" algn="l"/>
        </a:tabLst>
        <a:defRPr lang="ru-RU" sz="40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540000" marR="0" indent="-54000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+mj-lt"/>
        <a:buAutoNum type="arabicPeriod"/>
        <a:tabLst>
          <a:tab pos="7620000" algn="l"/>
        </a:tabLst>
        <a:defRPr sz="4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+mj-lt"/>
        <a:buNone/>
        <a:defRPr sz="3200" kern="1200">
          <a:solidFill>
            <a:schemeClr val="bg2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76">
          <p15:clr>
            <a:srgbClr val="9FCC3B"/>
          </p15:clr>
        </p15:guide>
        <p15:guide id="4" pos="1495">
          <p15:clr>
            <a:srgbClr val="F26B43"/>
          </p15:clr>
        </p15:guide>
        <p15:guide id="5" pos="1783">
          <p15:clr>
            <a:srgbClr val="F26B43"/>
          </p15:clr>
        </p15:guide>
        <p15:guide id="6" pos="2703">
          <p15:clr>
            <a:srgbClr val="F26B43"/>
          </p15:clr>
        </p15:guide>
        <p15:guide id="7" pos="2991">
          <p15:clr>
            <a:srgbClr val="F26B43"/>
          </p15:clr>
        </p15:guide>
        <p15:guide id="8" pos="3911">
          <p15:clr>
            <a:srgbClr val="F26B43"/>
          </p15:clr>
        </p15:guide>
        <p15:guide id="9" pos="4199">
          <p15:clr>
            <a:srgbClr val="F26B43"/>
          </p15:clr>
        </p15:guide>
        <p15:guide id="10" pos="5117">
          <p15:clr>
            <a:srgbClr val="F26B43"/>
          </p15:clr>
        </p15:guide>
        <p15:guide id="11" pos="5407">
          <p15:clr>
            <a:srgbClr val="F26B43"/>
          </p15:clr>
        </p15:guide>
        <p15:guide id="12" pos="6319">
          <p15:clr>
            <a:srgbClr val="F26B43"/>
          </p15:clr>
        </p15:guide>
        <p15:guide id="13" pos="6615">
          <p15:clr>
            <a:srgbClr val="F26B43"/>
          </p15:clr>
        </p15:guide>
        <p15:guide id="14" pos="7535">
          <p15:clr>
            <a:srgbClr val="F26B43"/>
          </p15:clr>
        </p15:guide>
        <p15:guide id="15" pos="7793">
          <p15:clr>
            <a:srgbClr val="F26B43"/>
          </p15:clr>
        </p15:guide>
        <p15:guide id="16" pos="8743">
          <p15:clr>
            <a:srgbClr val="F26B43"/>
          </p15:clr>
        </p15:guide>
        <p15:guide id="17" pos="9031">
          <p15:clr>
            <a:srgbClr val="F26B43"/>
          </p15:clr>
        </p15:guide>
        <p15:guide id="18" pos="9951">
          <p15:clr>
            <a:srgbClr val="F26B43"/>
          </p15:clr>
        </p15:guide>
        <p15:guide id="19" pos="10239">
          <p15:clr>
            <a:srgbClr val="F26B43"/>
          </p15:clr>
        </p15:guide>
        <p15:guide id="20" pos="11172">
          <p15:clr>
            <a:srgbClr val="F26B43"/>
          </p15:clr>
        </p15:guide>
        <p15:guide id="21" pos="11447">
          <p15:clr>
            <a:srgbClr val="F26B43"/>
          </p15:clr>
        </p15:guide>
        <p15:guide id="22" pos="12367">
          <p15:clr>
            <a:srgbClr val="F26B43"/>
          </p15:clr>
        </p15:guide>
        <p15:guide id="23" pos="12655">
          <p15:clr>
            <a:srgbClr val="F26B43"/>
          </p15:clr>
        </p15:guide>
        <p15:guide id="24" pos="13554">
          <p15:clr>
            <a:srgbClr val="F26B43"/>
          </p15:clr>
        </p15:guide>
        <p15:guide id="25" pos="13863">
          <p15:clr>
            <a:srgbClr val="F26B43"/>
          </p15:clr>
        </p15:guide>
        <p15:guide id="26" pos="14783">
          <p15:clr>
            <a:srgbClr val="9FCC3B"/>
          </p15:clr>
        </p15:guide>
        <p15:guide id="29" orient="horz" pos="578">
          <p15:clr>
            <a:srgbClr val="9FCC3B"/>
          </p15:clr>
        </p15:guide>
        <p15:guide id="30" orient="horz" pos="873">
          <p15:clr>
            <a:srgbClr val="F26B43"/>
          </p15:clr>
        </p15:guide>
        <p15:guide id="31" orient="horz" pos="1168">
          <p15:clr>
            <a:srgbClr val="F26B43"/>
          </p15:clr>
        </p15:guide>
        <p15:guide id="32" orient="horz" pos="1462">
          <p15:clr>
            <a:srgbClr val="F26B43"/>
          </p15:clr>
        </p15:guide>
        <p15:guide id="33" orient="horz" pos="1735">
          <p15:clr>
            <a:srgbClr val="F26B43"/>
          </p15:clr>
        </p15:guide>
        <p15:guide id="34" orient="horz" pos="2029">
          <p15:clr>
            <a:srgbClr val="F26B43"/>
          </p15:clr>
        </p15:guide>
        <p15:guide id="35" orient="horz" pos="2302">
          <p15:clr>
            <a:srgbClr val="F26B43"/>
          </p15:clr>
        </p15:guide>
        <p15:guide id="36" orient="horz" pos="2596">
          <p15:clr>
            <a:srgbClr val="F26B43"/>
          </p15:clr>
        </p15:guide>
        <p15:guide id="37" orient="horz" pos="2869">
          <p15:clr>
            <a:srgbClr val="F26B43"/>
          </p15:clr>
        </p15:guide>
        <p15:guide id="38" orient="horz" pos="3163">
          <p15:clr>
            <a:srgbClr val="F26B43"/>
          </p15:clr>
        </p15:guide>
        <p15:guide id="39" orient="horz" pos="3458">
          <p15:clr>
            <a:srgbClr val="F26B43"/>
          </p15:clr>
        </p15:guide>
        <p15:guide id="40" orient="horz" pos="3730">
          <p15:clr>
            <a:srgbClr val="F26B43"/>
          </p15:clr>
        </p15:guide>
        <p15:guide id="41" orient="horz" pos="4025">
          <p15:clr>
            <a:srgbClr val="F26B43"/>
          </p15:clr>
        </p15:guide>
        <p15:guide id="42" orient="horz" pos="4320">
          <p15:clr>
            <a:srgbClr val="F26B43"/>
          </p15:clr>
        </p15:guide>
        <p15:guide id="43" orient="horz" pos="4615">
          <p15:clr>
            <a:srgbClr val="F26B43"/>
          </p15:clr>
        </p15:guide>
        <p15:guide id="44" orient="horz" pos="4887">
          <p15:clr>
            <a:srgbClr val="F26B43"/>
          </p15:clr>
        </p15:guide>
        <p15:guide id="45" orient="horz" pos="5182">
          <p15:clr>
            <a:srgbClr val="F26B43"/>
          </p15:clr>
        </p15:guide>
        <p15:guide id="46" orient="horz" pos="5454">
          <p15:clr>
            <a:srgbClr val="F26B43"/>
          </p15:clr>
        </p15:guide>
        <p15:guide id="47" orient="horz" pos="5749">
          <p15:clr>
            <a:srgbClr val="F26B43"/>
          </p15:clr>
        </p15:guide>
        <p15:guide id="48" orient="horz" pos="6021">
          <p15:clr>
            <a:srgbClr val="F26B43"/>
          </p15:clr>
        </p15:guide>
        <p15:guide id="49" orient="horz" pos="6316">
          <p15:clr>
            <a:srgbClr val="F26B43"/>
          </p15:clr>
        </p15:guide>
        <p15:guide id="50" orient="horz" pos="6575">
          <p15:clr>
            <a:srgbClr val="F26B43"/>
          </p15:clr>
        </p15:guide>
        <p15:guide id="51" orient="horz" pos="6883">
          <p15:clr>
            <a:srgbClr val="F26B43"/>
          </p15:clr>
        </p15:guide>
        <p15:guide id="52" orient="horz" pos="7155">
          <p15:clr>
            <a:srgbClr val="F26B43"/>
          </p15:clr>
        </p15:guide>
        <p15:guide id="53" orient="horz" pos="7450">
          <p15:clr>
            <a:srgbClr val="F26B43"/>
          </p15:clr>
        </p15:guide>
        <p15:guide id="54" orient="horz" pos="7745">
          <p15:clr>
            <a:srgbClr val="9FCC3B"/>
          </p15:clr>
        </p15:guide>
        <p15:guide id="55" pos="898">
          <p15:clr>
            <a:srgbClr val="FBAE40"/>
          </p15:clr>
        </p15:guide>
        <p15:guide id="57" pos="14461">
          <p15:clr>
            <a:srgbClr val="FBAE4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D3489-389E-7547-98A8-D7463430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22553613" cy="362902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en-US" dirty="0"/>
            </a:br>
            <a:r>
              <a:rPr lang="ru-RU" dirty="0"/>
              <a:t>в три строки</a:t>
            </a:r>
            <a:br>
              <a:rPr lang="ru-RU" dirty="0"/>
            </a:br>
            <a:r>
              <a:rPr lang="ru-RU" dirty="0"/>
              <a:t>80 размер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A5EDA-9CF3-103E-E59A-28D0E926B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CAF4B8-C335-82F9-1299-C25CB320F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021263"/>
            <a:ext cx="12965113" cy="68056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2"/>
            <a:r>
              <a:rPr lang="ru-RU" dirty="0"/>
              <a:t>Второй уровень</a:t>
            </a:r>
          </a:p>
          <a:p>
            <a:pPr lvl="3"/>
            <a:r>
              <a:rPr lang="ru-RU" dirty="0"/>
              <a:t>Третий уровень</a:t>
            </a:r>
          </a:p>
          <a:p>
            <a:pPr lvl="4"/>
            <a:r>
              <a:rPr lang="ru-RU" dirty="0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7532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2" r:id="rId1"/>
    <p:sldLayoutId id="2147484843" r:id="rId2"/>
    <p:sldLayoutId id="2147484844" r:id="rId3"/>
    <p:sldLayoutId id="2147484851" r:id="rId4"/>
    <p:sldLayoutId id="2147484846" r:id="rId5"/>
    <p:sldLayoutId id="2147484847" r:id="rId6"/>
    <p:sldLayoutId id="2147484852" r:id="rId7"/>
    <p:sldLayoutId id="2147484848" r:id="rId8"/>
    <p:sldLayoutId id="2147484849" r:id="rId9"/>
    <p:sldLayoutId id="2147484850" r:id="rId10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 panose="020B0604020202020204" pitchFamily="34" charset="0"/>
        <a:buNone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1pPr>
      <a:lvl2pPr marL="0" marR="0" indent="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tx2"/>
        </a:buClr>
        <a:buSzTx/>
        <a:buFont typeface="+mj-lt"/>
        <a:buNone/>
        <a:tabLst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2pPr>
      <a:lvl3pPr marL="540000" indent="-54000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Wingdings" panose="05000000000000000000" pitchFamily="2" charset="2"/>
        <a:buChar char="§"/>
        <a:tabLst>
          <a:tab pos="7620000" algn="l"/>
        </a:tabLst>
        <a:defRPr lang="ru-RU" sz="40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540000" marR="0" indent="-54000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+mj-lt"/>
        <a:buAutoNum type="arabicPeriod"/>
        <a:tabLst>
          <a:tab pos="7620000" algn="l"/>
        </a:tabLst>
        <a:defRPr sz="4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+mj-lt"/>
        <a:buNone/>
        <a:defRPr sz="3200" kern="1200">
          <a:solidFill>
            <a:schemeClr val="bg2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76">
          <p15:clr>
            <a:srgbClr val="9FCC3B"/>
          </p15:clr>
        </p15:guide>
        <p15:guide id="4" pos="1495">
          <p15:clr>
            <a:srgbClr val="F26B43"/>
          </p15:clr>
        </p15:guide>
        <p15:guide id="5" pos="1783">
          <p15:clr>
            <a:srgbClr val="F26B43"/>
          </p15:clr>
        </p15:guide>
        <p15:guide id="6" pos="2703">
          <p15:clr>
            <a:srgbClr val="F26B43"/>
          </p15:clr>
        </p15:guide>
        <p15:guide id="7" pos="2991">
          <p15:clr>
            <a:srgbClr val="F26B43"/>
          </p15:clr>
        </p15:guide>
        <p15:guide id="8" pos="3911">
          <p15:clr>
            <a:srgbClr val="F26B43"/>
          </p15:clr>
        </p15:guide>
        <p15:guide id="9" pos="4199">
          <p15:clr>
            <a:srgbClr val="F26B43"/>
          </p15:clr>
        </p15:guide>
        <p15:guide id="10" pos="5117">
          <p15:clr>
            <a:srgbClr val="F26B43"/>
          </p15:clr>
        </p15:guide>
        <p15:guide id="11" pos="5407">
          <p15:clr>
            <a:srgbClr val="F26B43"/>
          </p15:clr>
        </p15:guide>
        <p15:guide id="12" pos="6319">
          <p15:clr>
            <a:srgbClr val="F26B43"/>
          </p15:clr>
        </p15:guide>
        <p15:guide id="13" pos="6615">
          <p15:clr>
            <a:srgbClr val="F26B43"/>
          </p15:clr>
        </p15:guide>
        <p15:guide id="14" pos="7535">
          <p15:clr>
            <a:srgbClr val="F26B43"/>
          </p15:clr>
        </p15:guide>
        <p15:guide id="15" pos="7793">
          <p15:clr>
            <a:srgbClr val="F26B43"/>
          </p15:clr>
        </p15:guide>
        <p15:guide id="16" pos="8743">
          <p15:clr>
            <a:srgbClr val="F26B43"/>
          </p15:clr>
        </p15:guide>
        <p15:guide id="17" pos="9031">
          <p15:clr>
            <a:srgbClr val="F26B43"/>
          </p15:clr>
        </p15:guide>
        <p15:guide id="18" pos="9951">
          <p15:clr>
            <a:srgbClr val="F26B43"/>
          </p15:clr>
        </p15:guide>
        <p15:guide id="19" pos="10239">
          <p15:clr>
            <a:srgbClr val="F26B43"/>
          </p15:clr>
        </p15:guide>
        <p15:guide id="20" pos="11159">
          <p15:clr>
            <a:srgbClr val="F26B43"/>
          </p15:clr>
        </p15:guide>
        <p15:guide id="21" pos="11447">
          <p15:clr>
            <a:srgbClr val="F26B43"/>
          </p15:clr>
        </p15:guide>
        <p15:guide id="22" pos="12367">
          <p15:clr>
            <a:srgbClr val="F26B43"/>
          </p15:clr>
        </p15:guide>
        <p15:guide id="23" pos="12655">
          <p15:clr>
            <a:srgbClr val="F26B43"/>
          </p15:clr>
        </p15:guide>
        <p15:guide id="24" pos="13554">
          <p15:clr>
            <a:srgbClr val="F26B43"/>
          </p15:clr>
        </p15:guide>
        <p15:guide id="25" pos="13863">
          <p15:clr>
            <a:srgbClr val="F26B43"/>
          </p15:clr>
        </p15:guide>
        <p15:guide id="26" pos="14783">
          <p15:clr>
            <a:srgbClr val="9FCC3B"/>
          </p15:clr>
        </p15:guide>
        <p15:guide id="29" orient="horz" pos="578">
          <p15:clr>
            <a:srgbClr val="9FCC3B"/>
          </p15:clr>
        </p15:guide>
        <p15:guide id="30" orient="horz" pos="873">
          <p15:clr>
            <a:srgbClr val="F26B43"/>
          </p15:clr>
        </p15:guide>
        <p15:guide id="31" orient="horz" pos="1168">
          <p15:clr>
            <a:srgbClr val="F26B43"/>
          </p15:clr>
        </p15:guide>
        <p15:guide id="32" orient="horz" pos="1462">
          <p15:clr>
            <a:srgbClr val="F26B43"/>
          </p15:clr>
        </p15:guide>
        <p15:guide id="33" orient="horz" pos="1735">
          <p15:clr>
            <a:srgbClr val="F26B43"/>
          </p15:clr>
        </p15:guide>
        <p15:guide id="34" orient="horz" pos="2029">
          <p15:clr>
            <a:srgbClr val="F26B43"/>
          </p15:clr>
        </p15:guide>
        <p15:guide id="35" orient="horz" pos="2302">
          <p15:clr>
            <a:srgbClr val="F26B43"/>
          </p15:clr>
        </p15:guide>
        <p15:guide id="36" orient="horz" pos="2596">
          <p15:clr>
            <a:srgbClr val="F26B43"/>
          </p15:clr>
        </p15:guide>
        <p15:guide id="37" orient="horz" pos="2869">
          <p15:clr>
            <a:srgbClr val="F26B43"/>
          </p15:clr>
        </p15:guide>
        <p15:guide id="38" orient="horz" pos="3163">
          <p15:clr>
            <a:srgbClr val="F26B43"/>
          </p15:clr>
        </p15:guide>
        <p15:guide id="39" orient="horz" pos="3458">
          <p15:clr>
            <a:srgbClr val="F26B43"/>
          </p15:clr>
        </p15:guide>
        <p15:guide id="40" orient="horz" pos="3730">
          <p15:clr>
            <a:srgbClr val="F26B43"/>
          </p15:clr>
        </p15:guide>
        <p15:guide id="41" orient="horz" pos="4025">
          <p15:clr>
            <a:srgbClr val="F26B43"/>
          </p15:clr>
        </p15:guide>
        <p15:guide id="42" orient="horz" pos="4320">
          <p15:clr>
            <a:srgbClr val="F26B43"/>
          </p15:clr>
        </p15:guide>
        <p15:guide id="43" orient="horz" pos="4615">
          <p15:clr>
            <a:srgbClr val="F26B43"/>
          </p15:clr>
        </p15:guide>
        <p15:guide id="44" orient="horz" pos="4887">
          <p15:clr>
            <a:srgbClr val="F26B43"/>
          </p15:clr>
        </p15:guide>
        <p15:guide id="45" orient="horz" pos="5182">
          <p15:clr>
            <a:srgbClr val="F26B43"/>
          </p15:clr>
        </p15:guide>
        <p15:guide id="46" orient="horz" pos="5454">
          <p15:clr>
            <a:srgbClr val="F26B43"/>
          </p15:clr>
        </p15:guide>
        <p15:guide id="47" orient="horz" pos="5749">
          <p15:clr>
            <a:srgbClr val="F26B43"/>
          </p15:clr>
        </p15:guide>
        <p15:guide id="48" orient="horz" pos="6021">
          <p15:clr>
            <a:srgbClr val="F26B43"/>
          </p15:clr>
        </p15:guide>
        <p15:guide id="49" orient="horz" pos="6316">
          <p15:clr>
            <a:srgbClr val="F26B43"/>
          </p15:clr>
        </p15:guide>
        <p15:guide id="50" orient="horz" pos="6575">
          <p15:clr>
            <a:srgbClr val="F26B43"/>
          </p15:clr>
        </p15:guide>
        <p15:guide id="51" orient="horz" pos="6883">
          <p15:clr>
            <a:srgbClr val="F26B43"/>
          </p15:clr>
        </p15:guide>
        <p15:guide id="52" orient="horz" pos="7155">
          <p15:clr>
            <a:srgbClr val="F26B43"/>
          </p15:clr>
        </p15:guide>
        <p15:guide id="53" orient="horz" pos="7450">
          <p15:clr>
            <a:srgbClr val="F26B43"/>
          </p15:clr>
        </p15:guide>
        <p15:guide id="54" orient="horz" pos="7745">
          <p15:clr>
            <a:srgbClr val="9FCC3B"/>
          </p15:clr>
        </p15:guide>
        <p15:guide id="55" pos="898">
          <p15:clr>
            <a:srgbClr val="FBAE40"/>
          </p15:clr>
        </p15:guide>
        <p15:guide id="57" pos="14461">
          <p15:clr>
            <a:srgbClr val="FBAE4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D3489-389E-7547-98A8-D7463430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22553613" cy="362902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en-US" dirty="0"/>
            </a:br>
            <a:r>
              <a:rPr lang="ru-RU" dirty="0"/>
              <a:t>в три строки</a:t>
            </a:r>
            <a:br>
              <a:rPr lang="ru-RU" dirty="0"/>
            </a:br>
            <a:r>
              <a:rPr lang="ru-RU" dirty="0"/>
              <a:t>80 размер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A5EDA-9CF3-103E-E59A-28D0E926B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CAF4B8-C335-82F9-1299-C25CB320F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021263"/>
            <a:ext cx="12965113" cy="68056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2"/>
            <a:r>
              <a:rPr lang="ru-RU" dirty="0"/>
              <a:t>Второй уровень</a:t>
            </a:r>
          </a:p>
          <a:p>
            <a:pPr lvl="3"/>
            <a:r>
              <a:rPr lang="ru-RU" dirty="0"/>
              <a:t>Третий уровень</a:t>
            </a:r>
          </a:p>
          <a:p>
            <a:pPr lvl="4"/>
            <a:r>
              <a:rPr lang="ru-RU" dirty="0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87894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1" r:id="rId1"/>
    <p:sldLayoutId id="2147484752" r:id="rId2"/>
    <p:sldLayoutId id="2147484753" r:id="rId3"/>
    <p:sldLayoutId id="2147484755" r:id="rId4"/>
    <p:sldLayoutId id="2147484858" r:id="rId5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 panose="020B0604020202020204" pitchFamily="34" charset="0"/>
        <a:buNone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1pPr>
      <a:lvl2pPr marL="0" marR="0" indent="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tx2"/>
        </a:buClr>
        <a:buSzTx/>
        <a:buFont typeface="+mj-lt"/>
        <a:buNone/>
        <a:tabLst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2pPr>
      <a:lvl3pPr marL="540000" indent="-54000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Wingdings" panose="05000000000000000000" pitchFamily="2" charset="2"/>
        <a:buChar char="§"/>
        <a:tabLst>
          <a:tab pos="7620000" algn="l"/>
        </a:tabLst>
        <a:defRPr lang="ru-RU" sz="40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540000" marR="0" indent="-54000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+mj-lt"/>
        <a:buAutoNum type="arabicPeriod"/>
        <a:tabLst>
          <a:tab pos="7620000" algn="l"/>
        </a:tabLst>
        <a:defRPr sz="4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+mj-lt"/>
        <a:buNone/>
        <a:defRPr sz="3200" kern="1200">
          <a:solidFill>
            <a:schemeClr val="bg2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76">
          <p15:clr>
            <a:srgbClr val="9FCC3B"/>
          </p15:clr>
        </p15:guide>
        <p15:guide id="4" pos="1495">
          <p15:clr>
            <a:srgbClr val="F26B43"/>
          </p15:clr>
        </p15:guide>
        <p15:guide id="5" pos="1783">
          <p15:clr>
            <a:srgbClr val="F26B43"/>
          </p15:clr>
        </p15:guide>
        <p15:guide id="6" pos="2703">
          <p15:clr>
            <a:srgbClr val="F26B43"/>
          </p15:clr>
        </p15:guide>
        <p15:guide id="7" pos="2991">
          <p15:clr>
            <a:srgbClr val="F26B43"/>
          </p15:clr>
        </p15:guide>
        <p15:guide id="8" pos="3911">
          <p15:clr>
            <a:srgbClr val="F26B43"/>
          </p15:clr>
        </p15:guide>
        <p15:guide id="9" pos="4199">
          <p15:clr>
            <a:srgbClr val="F26B43"/>
          </p15:clr>
        </p15:guide>
        <p15:guide id="10" pos="5117">
          <p15:clr>
            <a:srgbClr val="F26B43"/>
          </p15:clr>
        </p15:guide>
        <p15:guide id="11" pos="5407">
          <p15:clr>
            <a:srgbClr val="F26B43"/>
          </p15:clr>
        </p15:guide>
        <p15:guide id="12" pos="6319">
          <p15:clr>
            <a:srgbClr val="F26B43"/>
          </p15:clr>
        </p15:guide>
        <p15:guide id="13" pos="6615">
          <p15:clr>
            <a:srgbClr val="F26B43"/>
          </p15:clr>
        </p15:guide>
        <p15:guide id="14" pos="7535">
          <p15:clr>
            <a:srgbClr val="F26B43"/>
          </p15:clr>
        </p15:guide>
        <p15:guide id="15" pos="7793">
          <p15:clr>
            <a:srgbClr val="F26B43"/>
          </p15:clr>
        </p15:guide>
        <p15:guide id="16" pos="8743">
          <p15:clr>
            <a:srgbClr val="F26B43"/>
          </p15:clr>
        </p15:guide>
        <p15:guide id="17" pos="9031">
          <p15:clr>
            <a:srgbClr val="F26B43"/>
          </p15:clr>
        </p15:guide>
        <p15:guide id="18" pos="9951">
          <p15:clr>
            <a:srgbClr val="F26B43"/>
          </p15:clr>
        </p15:guide>
        <p15:guide id="19" pos="10239">
          <p15:clr>
            <a:srgbClr val="F26B43"/>
          </p15:clr>
        </p15:guide>
        <p15:guide id="20" pos="11159">
          <p15:clr>
            <a:srgbClr val="F26B43"/>
          </p15:clr>
        </p15:guide>
        <p15:guide id="21" pos="11447">
          <p15:clr>
            <a:srgbClr val="F26B43"/>
          </p15:clr>
        </p15:guide>
        <p15:guide id="22" pos="12367">
          <p15:clr>
            <a:srgbClr val="F26B43"/>
          </p15:clr>
        </p15:guide>
        <p15:guide id="23" pos="12624">
          <p15:clr>
            <a:srgbClr val="F26B43"/>
          </p15:clr>
        </p15:guide>
        <p15:guide id="24" pos="13554">
          <p15:clr>
            <a:srgbClr val="F26B43"/>
          </p15:clr>
        </p15:guide>
        <p15:guide id="25" pos="13863">
          <p15:clr>
            <a:srgbClr val="F26B43"/>
          </p15:clr>
        </p15:guide>
        <p15:guide id="26" pos="14783">
          <p15:clr>
            <a:srgbClr val="9FCC3B"/>
          </p15:clr>
        </p15:guide>
        <p15:guide id="29" orient="horz" pos="578">
          <p15:clr>
            <a:srgbClr val="9FCC3B"/>
          </p15:clr>
        </p15:guide>
        <p15:guide id="30" orient="horz" pos="873">
          <p15:clr>
            <a:srgbClr val="F26B43"/>
          </p15:clr>
        </p15:guide>
        <p15:guide id="31" orient="horz" pos="1168">
          <p15:clr>
            <a:srgbClr val="F26B43"/>
          </p15:clr>
        </p15:guide>
        <p15:guide id="32" orient="horz" pos="1462">
          <p15:clr>
            <a:srgbClr val="F26B43"/>
          </p15:clr>
        </p15:guide>
        <p15:guide id="33" orient="horz" pos="1735">
          <p15:clr>
            <a:srgbClr val="F26B43"/>
          </p15:clr>
        </p15:guide>
        <p15:guide id="34" orient="horz" pos="2029">
          <p15:clr>
            <a:srgbClr val="F26B43"/>
          </p15:clr>
        </p15:guide>
        <p15:guide id="35" orient="horz" pos="2302">
          <p15:clr>
            <a:srgbClr val="F26B43"/>
          </p15:clr>
        </p15:guide>
        <p15:guide id="36" orient="horz" pos="2596">
          <p15:clr>
            <a:srgbClr val="F26B43"/>
          </p15:clr>
        </p15:guide>
        <p15:guide id="37" orient="horz" pos="2869">
          <p15:clr>
            <a:srgbClr val="F26B43"/>
          </p15:clr>
        </p15:guide>
        <p15:guide id="38" orient="horz" pos="3163">
          <p15:clr>
            <a:srgbClr val="F26B43"/>
          </p15:clr>
        </p15:guide>
        <p15:guide id="39" orient="horz" pos="3458">
          <p15:clr>
            <a:srgbClr val="F26B43"/>
          </p15:clr>
        </p15:guide>
        <p15:guide id="40" orient="horz" pos="3730">
          <p15:clr>
            <a:srgbClr val="F26B43"/>
          </p15:clr>
        </p15:guide>
        <p15:guide id="41" orient="horz" pos="4025">
          <p15:clr>
            <a:srgbClr val="F26B43"/>
          </p15:clr>
        </p15:guide>
        <p15:guide id="42" orient="horz" pos="4320">
          <p15:clr>
            <a:srgbClr val="F26B43"/>
          </p15:clr>
        </p15:guide>
        <p15:guide id="43" orient="horz" pos="4615">
          <p15:clr>
            <a:srgbClr val="F26B43"/>
          </p15:clr>
        </p15:guide>
        <p15:guide id="44" orient="horz" pos="4887">
          <p15:clr>
            <a:srgbClr val="F26B43"/>
          </p15:clr>
        </p15:guide>
        <p15:guide id="45" orient="horz" pos="5182">
          <p15:clr>
            <a:srgbClr val="F26B43"/>
          </p15:clr>
        </p15:guide>
        <p15:guide id="46" orient="horz" pos="5454">
          <p15:clr>
            <a:srgbClr val="F26B43"/>
          </p15:clr>
        </p15:guide>
        <p15:guide id="47" orient="horz" pos="5749">
          <p15:clr>
            <a:srgbClr val="F26B43"/>
          </p15:clr>
        </p15:guide>
        <p15:guide id="48" orient="horz" pos="6021">
          <p15:clr>
            <a:srgbClr val="F26B43"/>
          </p15:clr>
        </p15:guide>
        <p15:guide id="49" orient="horz" pos="6316">
          <p15:clr>
            <a:srgbClr val="F26B43"/>
          </p15:clr>
        </p15:guide>
        <p15:guide id="50" orient="horz" pos="6575">
          <p15:clr>
            <a:srgbClr val="F26B43"/>
          </p15:clr>
        </p15:guide>
        <p15:guide id="51" orient="horz" pos="6883">
          <p15:clr>
            <a:srgbClr val="F26B43"/>
          </p15:clr>
        </p15:guide>
        <p15:guide id="52" orient="horz" pos="7155">
          <p15:clr>
            <a:srgbClr val="F26B43"/>
          </p15:clr>
        </p15:guide>
        <p15:guide id="53" orient="horz" pos="7450">
          <p15:clr>
            <a:srgbClr val="F26B43"/>
          </p15:clr>
        </p15:guide>
        <p15:guide id="54" orient="horz" pos="7745">
          <p15:clr>
            <a:srgbClr val="9FCC3B"/>
          </p15:clr>
        </p15:guide>
        <p15:guide id="55" pos="898">
          <p15:clr>
            <a:srgbClr val="FBAE40"/>
          </p15:clr>
        </p15:guide>
        <p15:guide id="57" pos="14461">
          <p15:clr>
            <a:srgbClr val="FBAE4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D3489-389E-7547-98A8-D7463430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22553613" cy="362902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en-US" dirty="0"/>
            </a:br>
            <a:r>
              <a:rPr lang="ru-RU" dirty="0"/>
              <a:t>в три строки</a:t>
            </a:r>
            <a:br>
              <a:rPr lang="ru-RU" dirty="0"/>
            </a:br>
            <a:r>
              <a:rPr lang="ru-RU" dirty="0"/>
              <a:t>80 размер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A5EDA-9CF3-103E-E59A-28D0E926B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CAF4B8-C335-82F9-1299-C25CB320F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021263"/>
            <a:ext cx="12965113" cy="68056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2"/>
            <a:r>
              <a:rPr lang="ru-RU" dirty="0"/>
              <a:t>Второй уровень</a:t>
            </a:r>
          </a:p>
          <a:p>
            <a:pPr lvl="3"/>
            <a:r>
              <a:rPr lang="ru-RU" dirty="0"/>
              <a:t>Третий уровень</a:t>
            </a:r>
          </a:p>
          <a:p>
            <a:pPr lvl="4"/>
            <a:r>
              <a:rPr lang="ru-RU" dirty="0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16111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8" r:id="rId1"/>
    <p:sldLayoutId id="2147484549" r:id="rId2"/>
    <p:sldLayoutId id="2147484550" r:id="rId3"/>
    <p:sldLayoutId id="2147484868" r:id="rId4"/>
    <p:sldLayoutId id="2147484552" r:id="rId5"/>
    <p:sldLayoutId id="2147484859" r:id="rId6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 panose="020B0604020202020204" pitchFamily="34" charset="0"/>
        <a:buNone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1pPr>
      <a:lvl2pPr marL="0" marR="0" indent="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tx2"/>
        </a:buClr>
        <a:buSzTx/>
        <a:buFont typeface="+mj-lt"/>
        <a:buNone/>
        <a:tabLst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2pPr>
      <a:lvl3pPr marL="540000" indent="-54000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Wingdings" panose="05000000000000000000" pitchFamily="2" charset="2"/>
        <a:buChar char="§"/>
        <a:tabLst>
          <a:tab pos="7620000" algn="l"/>
        </a:tabLst>
        <a:defRPr lang="ru-RU" sz="40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540000" marR="0" indent="-54000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+mj-lt"/>
        <a:buAutoNum type="arabicPeriod"/>
        <a:tabLst>
          <a:tab pos="7620000" algn="l"/>
        </a:tabLst>
        <a:defRPr sz="4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+mj-lt"/>
        <a:buNone/>
        <a:defRPr sz="3200" kern="1200">
          <a:solidFill>
            <a:schemeClr val="bg2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76">
          <p15:clr>
            <a:srgbClr val="9FCC3B"/>
          </p15:clr>
        </p15:guide>
        <p15:guide id="4" pos="1495">
          <p15:clr>
            <a:srgbClr val="F26B43"/>
          </p15:clr>
        </p15:guide>
        <p15:guide id="5" pos="1783">
          <p15:clr>
            <a:srgbClr val="F26B43"/>
          </p15:clr>
        </p15:guide>
        <p15:guide id="6" pos="2703">
          <p15:clr>
            <a:srgbClr val="F26B43"/>
          </p15:clr>
        </p15:guide>
        <p15:guide id="7" pos="2991">
          <p15:clr>
            <a:srgbClr val="F26B43"/>
          </p15:clr>
        </p15:guide>
        <p15:guide id="8" pos="3911">
          <p15:clr>
            <a:srgbClr val="F26B43"/>
          </p15:clr>
        </p15:guide>
        <p15:guide id="9" pos="4199">
          <p15:clr>
            <a:srgbClr val="F26B43"/>
          </p15:clr>
        </p15:guide>
        <p15:guide id="10" pos="5117">
          <p15:clr>
            <a:srgbClr val="F26B43"/>
          </p15:clr>
        </p15:guide>
        <p15:guide id="11" pos="5407">
          <p15:clr>
            <a:srgbClr val="F26B43"/>
          </p15:clr>
        </p15:guide>
        <p15:guide id="12" pos="6319">
          <p15:clr>
            <a:srgbClr val="F26B43"/>
          </p15:clr>
        </p15:guide>
        <p15:guide id="13" pos="6615">
          <p15:clr>
            <a:srgbClr val="F26B43"/>
          </p15:clr>
        </p15:guide>
        <p15:guide id="14" pos="7535">
          <p15:clr>
            <a:srgbClr val="F26B43"/>
          </p15:clr>
        </p15:guide>
        <p15:guide id="15" pos="7793">
          <p15:clr>
            <a:srgbClr val="F26B43"/>
          </p15:clr>
        </p15:guide>
        <p15:guide id="16" pos="8743">
          <p15:clr>
            <a:srgbClr val="F26B43"/>
          </p15:clr>
        </p15:guide>
        <p15:guide id="17" pos="9031">
          <p15:clr>
            <a:srgbClr val="F26B43"/>
          </p15:clr>
        </p15:guide>
        <p15:guide id="18" pos="9951">
          <p15:clr>
            <a:srgbClr val="F26B43"/>
          </p15:clr>
        </p15:guide>
        <p15:guide id="19" pos="10239">
          <p15:clr>
            <a:srgbClr val="F26B43"/>
          </p15:clr>
        </p15:guide>
        <p15:guide id="20" pos="11159">
          <p15:clr>
            <a:srgbClr val="F26B43"/>
          </p15:clr>
        </p15:guide>
        <p15:guide id="21" pos="11447">
          <p15:clr>
            <a:srgbClr val="F26B43"/>
          </p15:clr>
        </p15:guide>
        <p15:guide id="22" pos="12367">
          <p15:clr>
            <a:srgbClr val="F26B43"/>
          </p15:clr>
        </p15:guide>
        <p15:guide id="23" pos="12624">
          <p15:clr>
            <a:srgbClr val="F26B43"/>
          </p15:clr>
        </p15:guide>
        <p15:guide id="24" pos="13554">
          <p15:clr>
            <a:srgbClr val="F26B43"/>
          </p15:clr>
        </p15:guide>
        <p15:guide id="25" pos="13863">
          <p15:clr>
            <a:srgbClr val="F26B43"/>
          </p15:clr>
        </p15:guide>
        <p15:guide id="26" pos="14783">
          <p15:clr>
            <a:srgbClr val="9FCC3B"/>
          </p15:clr>
        </p15:guide>
        <p15:guide id="29" orient="horz" pos="578">
          <p15:clr>
            <a:srgbClr val="9FCC3B"/>
          </p15:clr>
        </p15:guide>
        <p15:guide id="30" orient="horz" pos="873">
          <p15:clr>
            <a:srgbClr val="F26B43"/>
          </p15:clr>
        </p15:guide>
        <p15:guide id="31" orient="horz" pos="1168">
          <p15:clr>
            <a:srgbClr val="F26B43"/>
          </p15:clr>
        </p15:guide>
        <p15:guide id="32" orient="horz" pos="1462">
          <p15:clr>
            <a:srgbClr val="F26B43"/>
          </p15:clr>
        </p15:guide>
        <p15:guide id="33" orient="horz" pos="1735">
          <p15:clr>
            <a:srgbClr val="F26B43"/>
          </p15:clr>
        </p15:guide>
        <p15:guide id="34" orient="horz" pos="2029">
          <p15:clr>
            <a:srgbClr val="F26B43"/>
          </p15:clr>
        </p15:guide>
        <p15:guide id="35" orient="horz" pos="2302">
          <p15:clr>
            <a:srgbClr val="F26B43"/>
          </p15:clr>
        </p15:guide>
        <p15:guide id="36" orient="horz" pos="2596">
          <p15:clr>
            <a:srgbClr val="F26B43"/>
          </p15:clr>
        </p15:guide>
        <p15:guide id="37" orient="horz" pos="2869">
          <p15:clr>
            <a:srgbClr val="F26B43"/>
          </p15:clr>
        </p15:guide>
        <p15:guide id="38" orient="horz" pos="3163">
          <p15:clr>
            <a:srgbClr val="F26B43"/>
          </p15:clr>
        </p15:guide>
        <p15:guide id="39" orient="horz" pos="3458">
          <p15:clr>
            <a:srgbClr val="F26B43"/>
          </p15:clr>
        </p15:guide>
        <p15:guide id="40" orient="horz" pos="3730">
          <p15:clr>
            <a:srgbClr val="F26B43"/>
          </p15:clr>
        </p15:guide>
        <p15:guide id="41" orient="horz" pos="4025">
          <p15:clr>
            <a:srgbClr val="F26B43"/>
          </p15:clr>
        </p15:guide>
        <p15:guide id="42" orient="horz" pos="4320">
          <p15:clr>
            <a:srgbClr val="F26B43"/>
          </p15:clr>
        </p15:guide>
        <p15:guide id="43" orient="horz" pos="4615">
          <p15:clr>
            <a:srgbClr val="F26B43"/>
          </p15:clr>
        </p15:guide>
        <p15:guide id="44" orient="horz" pos="4887">
          <p15:clr>
            <a:srgbClr val="F26B43"/>
          </p15:clr>
        </p15:guide>
        <p15:guide id="45" orient="horz" pos="5182">
          <p15:clr>
            <a:srgbClr val="F26B43"/>
          </p15:clr>
        </p15:guide>
        <p15:guide id="46" orient="horz" pos="5454">
          <p15:clr>
            <a:srgbClr val="F26B43"/>
          </p15:clr>
        </p15:guide>
        <p15:guide id="47" orient="horz" pos="5749">
          <p15:clr>
            <a:srgbClr val="F26B43"/>
          </p15:clr>
        </p15:guide>
        <p15:guide id="48" orient="horz" pos="6021">
          <p15:clr>
            <a:srgbClr val="F26B43"/>
          </p15:clr>
        </p15:guide>
        <p15:guide id="49" orient="horz" pos="6316">
          <p15:clr>
            <a:srgbClr val="F26B43"/>
          </p15:clr>
        </p15:guide>
        <p15:guide id="50" orient="horz" pos="6575">
          <p15:clr>
            <a:srgbClr val="F26B43"/>
          </p15:clr>
        </p15:guide>
        <p15:guide id="51" orient="horz" pos="6883">
          <p15:clr>
            <a:srgbClr val="F26B43"/>
          </p15:clr>
        </p15:guide>
        <p15:guide id="52" orient="horz" pos="7155">
          <p15:clr>
            <a:srgbClr val="F26B43"/>
          </p15:clr>
        </p15:guide>
        <p15:guide id="53" orient="horz" pos="7450">
          <p15:clr>
            <a:srgbClr val="F26B43"/>
          </p15:clr>
        </p15:guide>
        <p15:guide id="54" orient="horz" pos="7745">
          <p15:clr>
            <a:srgbClr val="9FCC3B"/>
          </p15:clr>
        </p15:guide>
        <p15:guide id="55" pos="898">
          <p15:clr>
            <a:srgbClr val="FBAE40"/>
          </p15:clr>
        </p15:guide>
        <p15:guide id="57" pos="14461">
          <p15:clr>
            <a:srgbClr val="FBAE4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D3489-389E-7547-98A8-D7463430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22553613" cy="362902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en-US" dirty="0"/>
            </a:br>
            <a:r>
              <a:rPr lang="ru-RU" dirty="0"/>
              <a:t>в три строки</a:t>
            </a:r>
            <a:br>
              <a:rPr lang="ru-RU" dirty="0"/>
            </a:br>
            <a:r>
              <a:rPr lang="ru-RU" dirty="0"/>
              <a:t>80 размер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A5EDA-9CF3-103E-E59A-28D0E926B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CAF4B8-C335-82F9-1299-C25CB320F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021263"/>
            <a:ext cx="12965113" cy="68056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2"/>
            <a:r>
              <a:rPr lang="ru-RU" dirty="0"/>
              <a:t>Второй уровень</a:t>
            </a:r>
          </a:p>
          <a:p>
            <a:pPr lvl="3"/>
            <a:r>
              <a:rPr lang="ru-RU" dirty="0"/>
              <a:t>Третий уровень</a:t>
            </a:r>
          </a:p>
          <a:p>
            <a:pPr lvl="4"/>
            <a:r>
              <a:rPr lang="ru-RU" dirty="0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2276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8" r:id="rId1"/>
    <p:sldLayoutId id="2147484879" r:id="rId2"/>
    <p:sldLayoutId id="2147484880" r:id="rId3"/>
    <p:sldLayoutId id="2147484881" r:id="rId4"/>
    <p:sldLayoutId id="2147484882" r:id="rId5"/>
    <p:sldLayoutId id="2147484883" r:id="rId6"/>
    <p:sldLayoutId id="2147484884" r:id="rId7"/>
    <p:sldLayoutId id="2147484885" r:id="rId8"/>
    <p:sldLayoutId id="2147484886" r:id="rId9"/>
    <p:sldLayoutId id="2147484888" r:id="rId10"/>
    <p:sldLayoutId id="2147484889" r:id="rId11"/>
    <p:sldLayoutId id="2147484890" r:id="rId12"/>
    <p:sldLayoutId id="2147484891" r:id="rId13"/>
    <p:sldLayoutId id="2147484892" r:id="rId14"/>
    <p:sldLayoutId id="2147484893" r:id="rId15"/>
    <p:sldLayoutId id="2147484894" r:id="rId16"/>
    <p:sldLayoutId id="2147484895" r:id="rId17"/>
    <p:sldLayoutId id="2147484896" r:id="rId18"/>
    <p:sldLayoutId id="2147484897" r:id="rId19"/>
    <p:sldLayoutId id="2147484898" r:id="rId20"/>
    <p:sldLayoutId id="2147484899" r:id="rId21"/>
    <p:sldLayoutId id="2147484900" r:id="rId22"/>
    <p:sldLayoutId id="2147484901" r:id="rId23"/>
    <p:sldLayoutId id="2147484902" r:id="rId24"/>
    <p:sldLayoutId id="2147484903" r:id="rId25"/>
    <p:sldLayoutId id="2147484904" r:id="rId26"/>
    <p:sldLayoutId id="2147484905" r:id="rId27"/>
    <p:sldLayoutId id="2147484906" r:id="rId28"/>
    <p:sldLayoutId id="2147484907" r:id="rId29"/>
    <p:sldLayoutId id="2147484908" r:id="rId30"/>
    <p:sldLayoutId id="2147484909" r:id="rId31"/>
    <p:sldLayoutId id="2147484910" r:id="rId32"/>
    <p:sldLayoutId id="2147484955" r:id="rId33"/>
    <p:sldLayoutId id="2147484911" r:id="rId34"/>
    <p:sldLayoutId id="2147484912" r:id="rId35"/>
    <p:sldLayoutId id="2147484913" r:id="rId36"/>
    <p:sldLayoutId id="2147484915" r:id="rId37"/>
    <p:sldLayoutId id="2147484916" r:id="rId38"/>
    <p:sldLayoutId id="2147484917" r:id="rId39"/>
    <p:sldLayoutId id="2147484918" r:id="rId40"/>
    <p:sldLayoutId id="2147484919" r:id="rId41"/>
    <p:sldLayoutId id="2147484920" r:id="rId42"/>
    <p:sldLayoutId id="2147484921" r:id="rId43"/>
    <p:sldLayoutId id="2147484922" r:id="rId44"/>
    <p:sldLayoutId id="2147484923" r:id="rId45"/>
    <p:sldLayoutId id="2147484924" r:id="rId46"/>
    <p:sldLayoutId id="2147484925" r:id="rId47"/>
    <p:sldLayoutId id="2147484926" r:id="rId48"/>
    <p:sldLayoutId id="2147484927" r:id="rId49"/>
    <p:sldLayoutId id="2147484928" r:id="rId50"/>
    <p:sldLayoutId id="2147484929" r:id="rId51"/>
    <p:sldLayoutId id="2147484930" r:id="rId52"/>
    <p:sldLayoutId id="2147484931" r:id="rId53"/>
    <p:sldLayoutId id="2147484932" r:id="rId54"/>
    <p:sldLayoutId id="2147484933" r:id="rId55"/>
    <p:sldLayoutId id="2147484934" r:id="rId56"/>
    <p:sldLayoutId id="2147484935" r:id="rId57"/>
    <p:sldLayoutId id="2147484936" r:id="rId58"/>
    <p:sldLayoutId id="2147484937" r:id="rId59"/>
    <p:sldLayoutId id="2147484938" r:id="rId60"/>
    <p:sldLayoutId id="2147484939" r:id="rId61"/>
    <p:sldLayoutId id="2147484940" r:id="rId62"/>
    <p:sldLayoutId id="2147484956" r:id="rId63"/>
    <p:sldLayoutId id="2147484941" r:id="rId64"/>
    <p:sldLayoutId id="2147484942" r:id="rId65"/>
    <p:sldLayoutId id="2147484943" r:id="rId66"/>
    <p:sldLayoutId id="2147484944" r:id="rId67"/>
    <p:sldLayoutId id="2147484945" r:id="rId68"/>
    <p:sldLayoutId id="2147484946" r:id="rId69"/>
    <p:sldLayoutId id="2147484948" r:id="rId70"/>
    <p:sldLayoutId id="2147484949" r:id="rId71"/>
    <p:sldLayoutId id="2147484950" r:id="rId72"/>
    <p:sldLayoutId id="2147484951" r:id="rId73"/>
    <p:sldLayoutId id="2147484952" r:id="rId74"/>
    <p:sldLayoutId id="2147484757" r:id="rId75"/>
    <p:sldLayoutId id="2147484758" r:id="rId76"/>
    <p:sldLayoutId id="2147484759" r:id="rId77"/>
    <p:sldLayoutId id="2147484869" r:id="rId78"/>
    <p:sldLayoutId id="2147484761" r:id="rId79"/>
    <p:sldLayoutId id="2147484860" r:id="rId80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 panose="020B0604020202020204" pitchFamily="34" charset="0"/>
        <a:buNone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1pPr>
      <a:lvl2pPr marL="0" marR="0" indent="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tx2"/>
        </a:buClr>
        <a:buSzTx/>
        <a:buFont typeface="+mj-lt"/>
        <a:buNone/>
        <a:tabLst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2pPr>
      <a:lvl3pPr marL="540000" indent="-54000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Wingdings" panose="05000000000000000000" pitchFamily="2" charset="2"/>
        <a:buChar char="§"/>
        <a:tabLst>
          <a:tab pos="7620000" algn="l"/>
        </a:tabLst>
        <a:defRPr lang="ru-RU" sz="40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540000" marR="0" indent="-54000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+mj-lt"/>
        <a:buAutoNum type="arabicPeriod"/>
        <a:tabLst>
          <a:tab pos="7620000" algn="l"/>
        </a:tabLst>
        <a:defRPr sz="4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+mj-lt"/>
        <a:buNone/>
        <a:defRPr sz="3200" kern="1200">
          <a:solidFill>
            <a:schemeClr val="bg2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76">
          <p15:clr>
            <a:srgbClr val="9FCC3B"/>
          </p15:clr>
        </p15:guide>
        <p15:guide id="4" pos="1495">
          <p15:clr>
            <a:srgbClr val="F26B43"/>
          </p15:clr>
        </p15:guide>
        <p15:guide id="5" pos="1783">
          <p15:clr>
            <a:srgbClr val="F26B43"/>
          </p15:clr>
        </p15:guide>
        <p15:guide id="6" pos="2703">
          <p15:clr>
            <a:srgbClr val="F26B43"/>
          </p15:clr>
        </p15:guide>
        <p15:guide id="7" pos="2991">
          <p15:clr>
            <a:srgbClr val="F26B43"/>
          </p15:clr>
        </p15:guide>
        <p15:guide id="8" pos="3911">
          <p15:clr>
            <a:srgbClr val="F26B43"/>
          </p15:clr>
        </p15:guide>
        <p15:guide id="9" pos="4199">
          <p15:clr>
            <a:srgbClr val="F26B43"/>
          </p15:clr>
        </p15:guide>
        <p15:guide id="10" pos="5117">
          <p15:clr>
            <a:srgbClr val="F26B43"/>
          </p15:clr>
        </p15:guide>
        <p15:guide id="11" pos="5407">
          <p15:clr>
            <a:srgbClr val="F26B43"/>
          </p15:clr>
        </p15:guide>
        <p15:guide id="12" pos="6319">
          <p15:clr>
            <a:srgbClr val="F26B43"/>
          </p15:clr>
        </p15:guide>
        <p15:guide id="13" pos="6615">
          <p15:clr>
            <a:srgbClr val="F26B43"/>
          </p15:clr>
        </p15:guide>
        <p15:guide id="14" pos="7535">
          <p15:clr>
            <a:srgbClr val="F26B43"/>
          </p15:clr>
        </p15:guide>
        <p15:guide id="15" pos="7793">
          <p15:clr>
            <a:srgbClr val="F26B43"/>
          </p15:clr>
        </p15:guide>
        <p15:guide id="16" pos="8743">
          <p15:clr>
            <a:srgbClr val="F26B43"/>
          </p15:clr>
        </p15:guide>
        <p15:guide id="17" pos="9031">
          <p15:clr>
            <a:srgbClr val="F26B43"/>
          </p15:clr>
        </p15:guide>
        <p15:guide id="18" pos="9951">
          <p15:clr>
            <a:srgbClr val="F26B43"/>
          </p15:clr>
        </p15:guide>
        <p15:guide id="19" pos="10239">
          <p15:clr>
            <a:srgbClr val="F26B43"/>
          </p15:clr>
        </p15:guide>
        <p15:guide id="20" pos="11159">
          <p15:clr>
            <a:srgbClr val="F26B43"/>
          </p15:clr>
        </p15:guide>
        <p15:guide id="21" pos="11467">
          <p15:clr>
            <a:srgbClr val="F26B43"/>
          </p15:clr>
        </p15:guide>
        <p15:guide id="22" pos="12367">
          <p15:clr>
            <a:srgbClr val="F26B43"/>
          </p15:clr>
        </p15:guide>
        <p15:guide id="23" pos="12624">
          <p15:clr>
            <a:srgbClr val="F26B43"/>
          </p15:clr>
        </p15:guide>
        <p15:guide id="24" pos="13554">
          <p15:clr>
            <a:srgbClr val="F26B43"/>
          </p15:clr>
        </p15:guide>
        <p15:guide id="25" pos="13863">
          <p15:clr>
            <a:srgbClr val="F26B43"/>
          </p15:clr>
        </p15:guide>
        <p15:guide id="26" pos="14783">
          <p15:clr>
            <a:srgbClr val="9FCC3B"/>
          </p15:clr>
        </p15:guide>
        <p15:guide id="29" orient="horz" pos="578">
          <p15:clr>
            <a:srgbClr val="9FCC3B"/>
          </p15:clr>
        </p15:guide>
        <p15:guide id="30" orient="horz" pos="873">
          <p15:clr>
            <a:srgbClr val="F26B43"/>
          </p15:clr>
        </p15:guide>
        <p15:guide id="31" orient="horz" pos="1168">
          <p15:clr>
            <a:srgbClr val="F26B43"/>
          </p15:clr>
        </p15:guide>
        <p15:guide id="32" orient="horz" pos="1462">
          <p15:clr>
            <a:srgbClr val="F26B43"/>
          </p15:clr>
        </p15:guide>
        <p15:guide id="33" orient="horz" pos="1735">
          <p15:clr>
            <a:srgbClr val="F26B43"/>
          </p15:clr>
        </p15:guide>
        <p15:guide id="34" orient="horz" pos="2029">
          <p15:clr>
            <a:srgbClr val="F26B43"/>
          </p15:clr>
        </p15:guide>
        <p15:guide id="35" orient="horz" pos="2302">
          <p15:clr>
            <a:srgbClr val="F26B43"/>
          </p15:clr>
        </p15:guide>
        <p15:guide id="36" orient="horz" pos="2596">
          <p15:clr>
            <a:srgbClr val="F26B43"/>
          </p15:clr>
        </p15:guide>
        <p15:guide id="37" orient="horz" pos="2869">
          <p15:clr>
            <a:srgbClr val="F26B43"/>
          </p15:clr>
        </p15:guide>
        <p15:guide id="38" orient="horz" pos="3163">
          <p15:clr>
            <a:srgbClr val="F26B43"/>
          </p15:clr>
        </p15:guide>
        <p15:guide id="39" orient="horz" pos="3458">
          <p15:clr>
            <a:srgbClr val="F26B43"/>
          </p15:clr>
        </p15:guide>
        <p15:guide id="40" orient="horz" pos="3730">
          <p15:clr>
            <a:srgbClr val="F26B43"/>
          </p15:clr>
        </p15:guide>
        <p15:guide id="41" orient="horz" pos="4025">
          <p15:clr>
            <a:srgbClr val="F26B43"/>
          </p15:clr>
        </p15:guide>
        <p15:guide id="42" orient="horz" pos="4320">
          <p15:clr>
            <a:srgbClr val="F26B43"/>
          </p15:clr>
        </p15:guide>
        <p15:guide id="43" orient="horz" pos="4615">
          <p15:clr>
            <a:srgbClr val="F26B43"/>
          </p15:clr>
        </p15:guide>
        <p15:guide id="44" orient="horz" pos="4887">
          <p15:clr>
            <a:srgbClr val="F26B43"/>
          </p15:clr>
        </p15:guide>
        <p15:guide id="45" orient="horz" pos="5182">
          <p15:clr>
            <a:srgbClr val="F26B43"/>
          </p15:clr>
        </p15:guide>
        <p15:guide id="46" orient="horz" pos="5454">
          <p15:clr>
            <a:srgbClr val="F26B43"/>
          </p15:clr>
        </p15:guide>
        <p15:guide id="47" orient="horz" pos="5749">
          <p15:clr>
            <a:srgbClr val="F26B43"/>
          </p15:clr>
        </p15:guide>
        <p15:guide id="48" orient="horz" pos="6021">
          <p15:clr>
            <a:srgbClr val="F26B43"/>
          </p15:clr>
        </p15:guide>
        <p15:guide id="49" orient="horz" pos="6316">
          <p15:clr>
            <a:srgbClr val="F26B43"/>
          </p15:clr>
        </p15:guide>
        <p15:guide id="50" orient="horz" pos="6575">
          <p15:clr>
            <a:srgbClr val="F26B43"/>
          </p15:clr>
        </p15:guide>
        <p15:guide id="51" orient="horz" pos="6883">
          <p15:clr>
            <a:srgbClr val="F26B43"/>
          </p15:clr>
        </p15:guide>
        <p15:guide id="52" orient="horz" pos="7155">
          <p15:clr>
            <a:srgbClr val="F26B43"/>
          </p15:clr>
        </p15:guide>
        <p15:guide id="53" orient="horz" pos="7450">
          <p15:clr>
            <a:srgbClr val="F26B43"/>
          </p15:clr>
        </p15:guide>
        <p15:guide id="54" orient="horz" pos="7745">
          <p15:clr>
            <a:srgbClr val="9FCC3B"/>
          </p15:clr>
        </p15:guide>
        <p15:guide id="55" pos="898">
          <p15:clr>
            <a:srgbClr val="FBAE40"/>
          </p15:clr>
        </p15:guide>
        <p15:guide id="57" pos="14461">
          <p15:clr>
            <a:srgbClr val="FBAE40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DD3489-389E-7547-98A8-D7463430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22553613" cy="3629025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/>
          <a:p>
            <a:r>
              <a:rPr lang="ru-RU" dirty="0"/>
              <a:t>Образец заголовка</a:t>
            </a:r>
            <a:br>
              <a:rPr lang="en-US" dirty="0"/>
            </a:br>
            <a:r>
              <a:rPr lang="ru-RU" dirty="0"/>
              <a:t>в три строки</a:t>
            </a:r>
            <a:br>
              <a:rPr lang="ru-RU" dirty="0"/>
            </a:br>
            <a:r>
              <a:rPr lang="ru-RU" dirty="0"/>
              <a:t>80 размер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FA5EDA-9CF3-103E-E59A-28D0E926B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07513" y="12436475"/>
            <a:ext cx="146050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CAF4B8-C335-82F9-1299-C25CB320F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021263"/>
            <a:ext cx="12965113" cy="68056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2"/>
            <a:r>
              <a:rPr lang="ru-RU" dirty="0"/>
              <a:t>Второй уровень</a:t>
            </a:r>
          </a:p>
          <a:p>
            <a:pPr lvl="3"/>
            <a:r>
              <a:rPr lang="ru-RU" dirty="0"/>
              <a:t>Третий уровень</a:t>
            </a:r>
          </a:p>
          <a:p>
            <a:pPr lvl="4"/>
            <a:r>
              <a:rPr lang="ru-RU" dirty="0"/>
              <a:t>Четвертый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4470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740" r:id="rId2"/>
    <p:sldLayoutId id="2147484741" r:id="rId3"/>
    <p:sldLayoutId id="2147484743" r:id="rId4"/>
    <p:sldLayoutId id="2147484861" r:id="rId5"/>
  </p:sldLayoutIdLst>
  <p:hf hdr="0" ft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Arial" panose="020B0604020202020204" pitchFamily="34" charset="0"/>
        <a:buNone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1pPr>
      <a:lvl2pPr marL="0" marR="0" indent="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tx2"/>
        </a:buClr>
        <a:buSzTx/>
        <a:buFont typeface="+mj-lt"/>
        <a:buNone/>
        <a:tabLst/>
        <a:defRPr sz="4000" kern="1200">
          <a:solidFill>
            <a:schemeClr val="bg2"/>
          </a:solidFill>
          <a:latin typeface="+mn-lt"/>
          <a:ea typeface="+mn-ea"/>
          <a:cs typeface="YS Text Bold" pitchFamily="2" charset="-52"/>
        </a:defRPr>
      </a:lvl2pPr>
      <a:lvl3pPr marL="540000" indent="-54000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Wingdings" panose="05000000000000000000" pitchFamily="2" charset="2"/>
        <a:buChar char="§"/>
        <a:tabLst>
          <a:tab pos="7620000" algn="l"/>
        </a:tabLst>
        <a:defRPr lang="ru-RU" sz="40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540000" marR="0" indent="-540000" algn="l" defTabSz="1828709" rtl="0" eaLnBrk="1" fontAlgn="auto" latinLnBrk="0" hangingPunct="1">
        <a:lnSpc>
          <a:spcPct val="100000"/>
        </a:lnSpc>
        <a:spcBef>
          <a:spcPts val="0"/>
        </a:spcBef>
        <a:spcAft>
          <a:spcPts val="2400"/>
        </a:spcAft>
        <a:buClr>
          <a:schemeClr val="bg2"/>
        </a:buClr>
        <a:buSzPct val="110000"/>
        <a:buFont typeface="+mj-lt"/>
        <a:buAutoNum type="arabicPeriod"/>
        <a:tabLst>
          <a:tab pos="7620000" algn="l"/>
        </a:tabLst>
        <a:defRPr sz="40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2400"/>
        </a:spcAft>
        <a:buFont typeface="+mj-lt"/>
        <a:buNone/>
        <a:defRPr sz="3200" kern="1200">
          <a:solidFill>
            <a:schemeClr val="bg2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576">
          <p15:clr>
            <a:srgbClr val="9FCC3B"/>
          </p15:clr>
        </p15:guide>
        <p15:guide id="4" pos="1495">
          <p15:clr>
            <a:srgbClr val="F26B43"/>
          </p15:clr>
        </p15:guide>
        <p15:guide id="5" pos="1783">
          <p15:clr>
            <a:srgbClr val="F26B43"/>
          </p15:clr>
        </p15:guide>
        <p15:guide id="6" pos="2703">
          <p15:clr>
            <a:srgbClr val="F26B43"/>
          </p15:clr>
        </p15:guide>
        <p15:guide id="7" pos="2991">
          <p15:clr>
            <a:srgbClr val="F26B43"/>
          </p15:clr>
        </p15:guide>
        <p15:guide id="8" pos="3911">
          <p15:clr>
            <a:srgbClr val="F26B43"/>
          </p15:clr>
        </p15:guide>
        <p15:guide id="9" pos="4199">
          <p15:clr>
            <a:srgbClr val="F26B43"/>
          </p15:clr>
        </p15:guide>
        <p15:guide id="10" pos="5117">
          <p15:clr>
            <a:srgbClr val="F26B43"/>
          </p15:clr>
        </p15:guide>
        <p15:guide id="11" pos="5407">
          <p15:clr>
            <a:srgbClr val="F26B43"/>
          </p15:clr>
        </p15:guide>
        <p15:guide id="12" pos="6319">
          <p15:clr>
            <a:srgbClr val="F26B43"/>
          </p15:clr>
        </p15:guide>
        <p15:guide id="13" pos="6615">
          <p15:clr>
            <a:srgbClr val="F26B43"/>
          </p15:clr>
        </p15:guide>
        <p15:guide id="14" pos="7535">
          <p15:clr>
            <a:srgbClr val="F26B43"/>
          </p15:clr>
        </p15:guide>
        <p15:guide id="15" pos="7793">
          <p15:clr>
            <a:srgbClr val="F26B43"/>
          </p15:clr>
        </p15:guide>
        <p15:guide id="16" pos="8743">
          <p15:clr>
            <a:srgbClr val="F26B43"/>
          </p15:clr>
        </p15:guide>
        <p15:guide id="17" pos="9031">
          <p15:clr>
            <a:srgbClr val="F26B43"/>
          </p15:clr>
        </p15:guide>
        <p15:guide id="18" pos="9951">
          <p15:clr>
            <a:srgbClr val="F26B43"/>
          </p15:clr>
        </p15:guide>
        <p15:guide id="19" pos="10239">
          <p15:clr>
            <a:srgbClr val="F26B43"/>
          </p15:clr>
        </p15:guide>
        <p15:guide id="20" pos="11159">
          <p15:clr>
            <a:srgbClr val="F26B43"/>
          </p15:clr>
        </p15:guide>
        <p15:guide id="21" pos="11444">
          <p15:clr>
            <a:srgbClr val="F26B43"/>
          </p15:clr>
        </p15:guide>
        <p15:guide id="22" pos="12367">
          <p15:clr>
            <a:srgbClr val="F26B43"/>
          </p15:clr>
        </p15:guide>
        <p15:guide id="23" pos="12624">
          <p15:clr>
            <a:srgbClr val="F26B43"/>
          </p15:clr>
        </p15:guide>
        <p15:guide id="24" pos="13554">
          <p15:clr>
            <a:srgbClr val="F26B43"/>
          </p15:clr>
        </p15:guide>
        <p15:guide id="25" pos="13863">
          <p15:clr>
            <a:srgbClr val="F26B43"/>
          </p15:clr>
        </p15:guide>
        <p15:guide id="26" pos="14783">
          <p15:clr>
            <a:srgbClr val="9FCC3B"/>
          </p15:clr>
        </p15:guide>
        <p15:guide id="29" orient="horz" pos="578">
          <p15:clr>
            <a:srgbClr val="9FCC3B"/>
          </p15:clr>
        </p15:guide>
        <p15:guide id="30" orient="horz" pos="873">
          <p15:clr>
            <a:srgbClr val="F26B43"/>
          </p15:clr>
        </p15:guide>
        <p15:guide id="31" orient="horz" pos="1168">
          <p15:clr>
            <a:srgbClr val="F26B43"/>
          </p15:clr>
        </p15:guide>
        <p15:guide id="32" orient="horz" pos="1462">
          <p15:clr>
            <a:srgbClr val="F26B43"/>
          </p15:clr>
        </p15:guide>
        <p15:guide id="33" orient="horz" pos="1735">
          <p15:clr>
            <a:srgbClr val="F26B43"/>
          </p15:clr>
        </p15:guide>
        <p15:guide id="34" orient="horz" pos="2029">
          <p15:clr>
            <a:srgbClr val="F26B43"/>
          </p15:clr>
        </p15:guide>
        <p15:guide id="35" orient="horz" pos="2302">
          <p15:clr>
            <a:srgbClr val="F26B43"/>
          </p15:clr>
        </p15:guide>
        <p15:guide id="36" orient="horz" pos="2596">
          <p15:clr>
            <a:srgbClr val="F26B43"/>
          </p15:clr>
        </p15:guide>
        <p15:guide id="37" orient="horz" pos="2869">
          <p15:clr>
            <a:srgbClr val="F26B43"/>
          </p15:clr>
        </p15:guide>
        <p15:guide id="38" orient="horz" pos="3163">
          <p15:clr>
            <a:srgbClr val="F26B43"/>
          </p15:clr>
        </p15:guide>
        <p15:guide id="39" orient="horz" pos="3458">
          <p15:clr>
            <a:srgbClr val="F26B43"/>
          </p15:clr>
        </p15:guide>
        <p15:guide id="40" orient="horz" pos="3730">
          <p15:clr>
            <a:srgbClr val="F26B43"/>
          </p15:clr>
        </p15:guide>
        <p15:guide id="41" orient="horz" pos="4025">
          <p15:clr>
            <a:srgbClr val="F26B43"/>
          </p15:clr>
        </p15:guide>
        <p15:guide id="42" orient="horz" pos="4320">
          <p15:clr>
            <a:srgbClr val="F26B43"/>
          </p15:clr>
        </p15:guide>
        <p15:guide id="43" orient="horz" pos="4615">
          <p15:clr>
            <a:srgbClr val="F26B43"/>
          </p15:clr>
        </p15:guide>
        <p15:guide id="44" orient="horz" pos="4887">
          <p15:clr>
            <a:srgbClr val="F26B43"/>
          </p15:clr>
        </p15:guide>
        <p15:guide id="45" orient="horz" pos="5182">
          <p15:clr>
            <a:srgbClr val="F26B43"/>
          </p15:clr>
        </p15:guide>
        <p15:guide id="46" orient="horz" pos="5454">
          <p15:clr>
            <a:srgbClr val="F26B43"/>
          </p15:clr>
        </p15:guide>
        <p15:guide id="47" orient="horz" pos="5749">
          <p15:clr>
            <a:srgbClr val="F26B43"/>
          </p15:clr>
        </p15:guide>
        <p15:guide id="48" orient="horz" pos="6021">
          <p15:clr>
            <a:srgbClr val="F26B43"/>
          </p15:clr>
        </p15:guide>
        <p15:guide id="49" orient="horz" pos="6316">
          <p15:clr>
            <a:srgbClr val="F26B43"/>
          </p15:clr>
        </p15:guide>
        <p15:guide id="50" orient="horz" pos="6575">
          <p15:clr>
            <a:srgbClr val="F26B43"/>
          </p15:clr>
        </p15:guide>
        <p15:guide id="51" orient="horz" pos="6883">
          <p15:clr>
            <a:srgbClr val="F26B43"/>
          </p15:clr>
        </p15:guide>
        <p15:guide id="52" orient="horz" pos="7155">
          <p15:clr>
            <a:srgbClr val="F26B43"/>
          </p15:clr>
        </p15:guide>
        <p15:guide id="53" orient="horz" pos="7450">
          <p15:clr>
            <a:srgbClr val="F26B43"/>
          </p15:clr>
        </p15:guide>
        <p15:guide id="54" orient="horz" pos="7745">
          <p15:clr>
            <a:srgbClr val="9FCC3B"/>
          </p15:clr>
        </p15:guide>
        <p15:guide id="55" pos="898">
          <p15:clr>
            <a:srgbClr val="FBAE40"/>
          </p15:clr>
        </p15:guide>
        <p15:guide id="57" pos="14461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6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z.io/reports/state-of-code-security-2025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8.xml"/><Relationship Id="rId6" Type="http://schemas.openxmlformats.org/officeDocument/2006/relationships/image" Target="../media/image46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leaks/gitleaks/tree/master/config" TargetMode="External"/><Relationship Id="rId2" Type="http://schemas.openxmlformats.org/officeDocument/2006/relationships/hyperlink" Target="https://github.com/gitleaks/gitleaks/tree/master" TargetMode="External"/><Relationship Id="rId1" Type="http://schemas.openxmlformats.org/officeDocument/2006/relationships/slideLayout" Target="../slideLayouts/slideLayout156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godb/kingfisher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2.xml"/><Relationship Id="rId5" Type="http://schemas.openxmlformats.org/officeDocument/2006/relationships/image" Target="../media/image73.png"/><Relationship Id="rId4" Type="http://schemas.openxmlformats.org/officeDocument/2006/relationships/image" Target="../media/image64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errata.rockylinux.org/" TargetMode="External"/><Relationship Id="rId1" Type="http://schemas.openxmlformats.org/officeDocument/2006/relationships/slideLayout" Target="../slideLayouts/slideLayout1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6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E88CB-2116-3962-89D4-F9584CB8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16E3B5-B4BD-4416-4C4C-A1D58F44B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575" y="2082006"/>
            <a:ext cx="20581938" cy="4078287"/>
          </a:xfrm>
        </p:spPr>
        <p:txBody>
          <a:bodyPr/>
          <a:lstStyle/>
          <a:p>
            <a:r>
              <a:rPr lang="ru-RU" dirty="0">
                <a:sym typeface="JetBrains Mono"/>
              </a:rPr>
              <a:t>Собственная инфраструктура для анализа кода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45DFB9-A8EB-2B39-ECD3-B7C34BCF29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25575" y="7532197"/>
            <a:ext cx="10765631" cy="1816100"/>
          </a:xfrm>
        </p:spPr>
        <p:txBody>
          <a:bodyPr/>
          <a:lstStyle/>
          <a:p>
            <a:pPr lvl="0"/>
            <a:r>
              <a:rPr lang="ru-RU" dirty="0">
                <a:solidFill>
                  <a:schemeClr val="bg2">
                    <a:lumMod val="95000"/>
                  </a:schemeClr>
                </a:solidFill>
                <a:sym typeface="JetBrains Mono"/>
              </a:rPr>
              <a:t>Становимся сертифицированными, безопасными и надёжными</a:t>
            </a:r>
            <a:r>
              <a:rPr lang="en-US" dirty="0">
                <a:solidFill>
                  <a:schemeClr val="bg2">
                    <a:lumMod val="95000"/>
                  </a:schemeClr>
                </a:solidFill>
                <a:sym typeface="JetBrains Mono"/>
              </a:rPr>
              <a:t> </a:t>
            </a:r>
            <a:r>
              <a:rPr lang="ru-RU" dirty="0">
                <a:solidFill>
                  <a:schemeClr val="bg2">
                    <a:lumMod val="95000"/>
                  </a:schemeClr>
                </a:solidFill>
                <a:sym typeface="JetBrains Mono"/>
              </a:rPr>
              <a:t>за 0 рублей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F0C6B38-D555-C0DE-94B6-B0DBDF85DB7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41" t="-8842" r="-1615"/>
          <a:stretch>
            <a:fillRect/>
          </a:stretch>
        </p:blipFill>
        <p:spPr>
          <a:xfrm>
            <a:off x="1438275" y="10010775"/>
            <a:ext cx="2268538" cy="2266950"/>
          </a:xfrm>
          <a:solidFill>
            <a:srgbClr val="2E2F34"/>
          </a:solidFill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43C073CA-C2EF-D3BF-5AD6-FA271869C2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1013" y="10255617"/>
            <a:ext cx="7193740" cy="639397"/>
          </a:xfrm>
        </p:spPr>
        <p:txBody>
          <a:bodyPr/>
          <a:lstStyle/>
          <a:p>
            <a:r>
              <a:rPr lang="ru-RU" dirty="0">
                <a:sym typeface="JetBrains Mono"/>
              </a:rPr>
              <a:t>Андрей Кулешов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E483474-F053-9C9D-909F-9472E11747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1013" y="11001713"/>
            <a:ext cx="7193740" cy="1293475"/>
          </a:xfrm>
        </p:spPr>
        <p:txBody>
          <a:bodyPr/>
          <a:lstStyle/>
          <a:p>
            <a:r>
              <a:rPr lang="en-US" dirty="0"/>
              <a:t>Yandex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053109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518315E-BD1D-C4C3-DB4D-9DF93F92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Всё</a:t>
            </a:r>
            <a:r>
              <a:rPr lang="en-US" dirty="0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 </a:t>
            </a:r>
            <a:r>
              <a:rPr lang="en-US" dirty="0" err="1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это</a:t>
            </a:r>
            <a:r>
              <a:rPr lang="en-US" dirty="0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 </a:t>
            </a:r>
            <a:r>
              <a:rPr lang="en-US" dirty="0" err="1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появилось</a:t>
            </a:r>
            <a:r>
              <a:rPr lang="en-US" dirty="0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 </a:t>
            </a:r>
            <a:r>
              <a:rPr lang="en-US" dirty="0" err="1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не</a:t>
            </a:r>
            <a:r>
              <a:rPr lang="ru-RU" dirty="0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 </a:t>
            </a:r>
            <a:r>
              <a:rPr lang="en-US" dirty="0" err="1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на</a:t>
            </a:r>
            <a:r>
              <a:rPr lang="ru-RU" dirty="0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 </a:t>
            </a:r>
            <a:r>
              <a:rPr lang="en-US" dirty="0" err="1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пустом</a:t>
            </a:r>
            <a:r>
              <a:rPr lang="en-US" dirty="0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 </a:t>
            </a:r>
            <a:r>
              <a:rPr lang="en-US" dirty="0" err="1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месте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4DD4C2-7621-C239-7C51-3308A18E9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66885DB5-9B48-6FED-2A0D-716C3EE2EB65}"/>
              </a:ext>
            </a:extLst>
          </p:cNvPr>
          <p:cNvSpPr txBox="1">
            <a:spLocks/>
          </p:cNvSpPr>
          <p:nvPr/>
        </p:nvSpPr>
        <p:spPr>
          <a:xfrm>
            <a:off x="922039" y="7193280"/>
            <a:ext cx="22543334" cy="3854133"/>
          </a:xfrm>
          <a:prstGeom prst="rect">
            <a:avLst/>
          </a:prstGeom>
        </p:spPr>
        <p:txBody>
          <a:bodyPr vert="horz" lIns="0" tIns="72000" rIns="0" bIns="0" rtlCol="0" anchor="t" anchorCtr="0">
            <a:noAutofit/>
          </a:bodyPr>
          <a:lstStyle>
            <a:lvl1pPr algn="l" defTabSz="1827795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4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ru-RU" sz="8000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Б</a:t>
            </a:r>
            <a:r>
              <a:rPr lang="en-US" sz="8000" dirty="0" err="1">
                <a:ea typeface="JetBrains Mono"/>
                <a:cs typeface="JetBrains Mono"/>
                <a:sym typeface="JetBrains Mono"/>
              </a:rPr>
              <a:t>удь</a:t>
            </a:r>
            <a:r>
              <a:rPr lang="en-US" sz="8000" dirty="0">
                <a:ea typeface="JetBrains Mono"/>
                <a:cs typeface="JetBrains Mono"/>
                <a:sym typeface="JetBrains Mono"/>
              </a:rPr>
              <a:t> </a:t>
            </a:r>
            <a:r>
              <a:rPr lang="en-US" sz="8000" dirty="0" err="1">
                <a:ea typeface="JetBrains Mono"/>
                <a:cs typeface="JetBrains Mono"/>
                <a:sym typeface="JetBrains Mono"/>
              </a:rPr>
              <a:t>вы</a:t>
            </a:r>
            <a:r>
              <a:rPr lang="en-US" sz="8000" dirty="0">
                <a:ea typeface="JetBrains Mono"/>
                <a:cs typeface="JetBrains Mono"/>
                <a:sym typeface="JetBrains Mono"/>
              </a:rPr>
              <a:t> DevOps </a:t>
            </a:r>
            <a:r>
              <a:rPr lang="en-US" sz="8000" dirty="0" err="1">
                <a:ea typeface="JetBrains Mono"/>
                <a:cs typeface="JetBrains Mono"/>
                <a:sym typeface="JetBrains Mono"/>
              </a:rPr>
              <a:t>или</a:t>
            </a:r>
            <a:r>
              <a:rPr lang="en-US" sz="8000" dirty="0">
                <a:ea typeface="JetBrains Mono"/>
                <a:cs typeface="JetBrains Mono"/>
                <a:sym typeface="JetBrains Mono"/>
              </a:rPr>
              <a:t> </a:t>
            </a:r>
            <a:r>
              <a:rPr lang="ru-RU" sz="8000" dirty="0">
                <a:ea typeface="JetBrains Mono"/>
                <a:cs typeface="JetBrains Mono"/>
                <a:sym typeface="JetBrains Mono"/>
              </a:rPr>
              <a:t>р</a:t>
            </a:r>
            <a:r>
              <a:rPr lang="en-US" sz="8000" dirty="0" err="1">
                <a:ea typeface="JetBrains Mono"/>
                <a:cs typeface="JetBrains Mono"/>
                <a:sym typeface="JetBrains Mono"/>
              </a:rPr>
              <a:t>азработчик</a:t>
            </a:r>
            <a:r>
              <a:rPr lang="en-US" sz="8000" dirty="0">
                <a:ea typeface="JetBrains Mono"/>
                <a:cs typeface="JetBrains Mono"/>
                <a:sym typeface="JetBrains Mono"/>
              </a:rPr>
              <a:t>,</a:t>
            </a:r>
            <a:br>
              <a:rPr lang="en-US" sz="8000" dirty="0">
                <a:ea typeface="JetBrains Mono"/>
                <a:cs typeface="JetBrains Mono"/>
                <a:sym typeface="JetBrains Mono"/>
              </a:rPr>
            </a:br>
            <a:r>
              <a:rPr lang="en-US" sz="8000" dirty="0" err="1">
                <a:ea typeface="JetBrains Mono"/>
                <a:cs typeface="JetBrains Mono"/>
                <a:sym typeface="JetBrains Mono"/>
              </a:rPr>
              <a:t>вы</a:t>
            </a:r>
            <a:r>
              <a:rPr lang="en-US" sz="8000" dirty="0">
                <a:ea typeface="JetBrains Mono"/>
                <a:cs typeface="JetBrains Mono"/>
                <a:sym typeface="JetBrains Mono"/>
              </a:rPr>
              <a:t> </a:t>
            </a:r>
            <a:r>
              <a:rPr lang="en-US" sz="8000" dirty="0" err="1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точно</a:t>
            </a:r>
            <a:r>
              <a:rPr lang="en-US" sz="8000" dirty="0">
                <a:ea typeface="JetBrains Mono"/>
                <a:cs typeface="JetBrains Mono"/>
                <a:sym typeface="JetBrains Mono"/>
              </a:rPr>
              <a:t> </a:t>
            </a:r>
            <a:r>
              <a:rPr lang="en-US" sz="8000" dirty="0" err="1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уже</a:t>
            </a:r>
            <a:r>
              <a:rPr lang="en-US" sz="8000" dirty="0">
                <a:ea typeface="JetBrains Mono"/>
                <a:cs typeface="JetBrains Mono"/>
                <a:sym typeface="JetBrains Mono"/>
              </a:rPr>
              <a:t> </a:t>
            </a:r>
            <a:r>
              <a:rPr lang="en-US" sz="8000" dirty="0" err="1">
                <a:ea typeface="JetBrains Mono"/>
                <a:cs typeface="JetBrains Mono"/>
                <a:sym typeface="JetBrains Mono"/>
              </a:rPr>
              <a:t>это</a:t>
            </a:r>
            <a:r>
              <a:rPr lang="en-US" sz="8000" dirty="0">
                <a:ea typeface="JetBrains Mono"/>
                <a:cs typeface="JetBrains Mono"/>
                <a:sym typeface="JetBrains Mono"/>
              </a:rPr>
              <a:t> </a:t>
            </a:r>
            <a:r>
              <a:rPr lang="en-US" sz="8000" dirty="0" err="1">
                <a:ea typeface="JetBrains Mono"/>
                <a:cs typeface="JetBrains Mono"/>
                <a:sym typeface="JetBrains Mono"/>
              </a:rPr>
              <a:t>делали</a:t>
            </a:r>
            <a:endParaRPr lang="ru-RU" sz="8000" dirty="0"/>
          </a:p>
        </p:txBody>
      </p:sp>
    </p:spTree>
    <p:extLst>
      <p:ext uri="{BB962C8B-B14F-4D97-AF65-F5344CB8AC3E}">
        <p14:creationId xmlns:p14="http://schemas.microsoft.com/office/powerpoint/2010/main" val="2493438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ED8E67F-3FDB-988D-ED60-FC56CAAC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В предыдущих сериях</a:t>
            </a:r>
            <a:endParaRPr lang="ru-RU" dirty="0"/>
          </a:p>
        </p:txBody>
      </p:sp>
      <p:pic>
        <p:nvPicPr>
          <p:cNvPr id="11" name="Рисунок 10" descr="Изображение выглядит как человек, снимок экрана, Человеческое лицо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A62C1DA-F76C-0B46-DF8B-80D3E7F6814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541" y="2754312"/>
            <a:ext cx="16403259" cy="8218813"/>
          </a:xfrm>
          <a:solidFill>
            <a:schemeClr val="tx1"/>
          </a:solidFill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D0137186-0669-FC25-78B7-00A79CF8CE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203863" y="9558338"/>
            <a:ext cx="4754246" cy="1477328"/>
          </a:xfr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3200" dirty="0">
                <a:latin typeface="+mn-lt"/>
                <a:ea typeface="JetBrains Mono"/>
                <a:cs typeface="JetBrains Mono"/>
                <a:sym typeface="JetBrains Mono"/>
              </a:rPr>
              <a:t>Пирамида потребностей Маслоу для </a:t>
            </a:r>
            <a:r>
              <a:rPr lang="en-US" sz="3200" dirty="0">
                <a:latin typeface="+mn-lt"/>
                <a:ea typeface="JetBrains Mono"/>
                <a:cs typeface="JetBrains Mono"/>
                <a:sym typeface="JetBrains Mono"/>
              </a:rPr>
              <a:t>Java/Kotlin-</a:t>
            </a:r>
            <a:r>
              <a:rPr lang="ru-RU" sz="3200" dirty="0">
                <a:latin typeface="+mn-lt"/>
                <a:ea typeface="JetBrains Mono"/>
                <a:cs typeface="JetBrains Mono"/>
                <a:sym typeface="JetBrains Mono"/>
              </a:rPr>
              <a:t>разработчика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39D18EB-9A33-8BDA-EF69-CFAEABD516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" b="-207"/>
          <a:stretch/>
        </p:blipFill>
        <p:spPr>
          <a:xfrm>
            <a:off x="18203863" y="2754313"/>
            <a:ext cx="4754246" cy="4764087"/>
          </a:xfrm>
          <a:prstGeom prst="rect">
            <a:avLst/>
          </a:prstGeom>
        </p:spPr>
      </p:pic>
      <p:sp>
        <p:nvSpPr>
          <p:cNvPr id="3" name="Текст 6">
            <a:extLst>
              <a:ext uri="{FF2B5EF4-FFF2-40B4-BE49-F238E27FC236}">
                <a16:creationId xmlns:a16="http://schemas.microsoft.com/office/drawing/2014/main" id="{6E7BA39C-6198-E1A8-A187-1E70EDAC3792}"/>
              </a:ext>
            </a:extLst>
          </p:cNvPr>
          <p:cNvSpPr txBox="1">
            <a:spLocks/>
          </p:cNvSpPr>
          <p:nvPr/>
        </p:nvSpPr>
        <p:spPr>
          <a:xfrm>
            <a:off x="18203863" y="8042672"/>
            <a:ext cx="4754246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j-lt"/>
                <a:ea typeface="+mn-ea"/>
                <a:cs typeface="YS Text Bold" pitchFamily="2" charset="-52"/>
              </a:defRPr>
            </a:lvl1pPr>
            <a:lvl2pPr marL="0" marR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tx2"/>
              </a:buClr>
              <a:buSzTx/>
              <a:buFont typeface="+mj-lt"/>
              <a:buNone/>
              <a:tabLst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40000" indent="-540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marR="0" indent="-54000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ru-RU" dirty="0">
                <a:solidFill>
                  <a:schemeClr val="accent1"/>
                </a:solidFill>
                <a:ea typeface="JetBrains Mono"/>
                <a:cs typeface="JetBrains Mono"/>
                <a:sym typeface="JetBrains Mono"/>
              </a:rPr>
              <a:t>Дмитрий Иванов Андрей Кулешов</a:t>
            </a:r>
          </a:p>
        </p:txBody>
      </p:sp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B2056441-982F-99A5-A4EF-86620D7638E9}"/>
              </a:ext>
            </a:extLst>
          </p:cNvPr>
          <p:cNvSpPr txBox="1">
            <a:spLocks/>
          </p:cNvSpPr>
          <p:nvPr/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3A6A0C-C1DB-44C9-9A5F-3E313FC3F427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4889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CF8FBD5-ABDF-CBA4-8440-686ED509C133}"/>
              </a:ext>
            </a:extLst>
          </p:cNvPr>
          <p:cNvSpPr/>
          <p:nvPr/>
        </p:nvSpPr>
        <p:spPr>
          <a:xfrm>
            <a:off x="9046513" y="334108"/>
            <a:ext cx="14148166" cy="1304778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13B2D838-9032-8D69-99EF-8347FABA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7669213" cy="2288694"/>
          </a:xfrm>
        </p:spPr>
        <p:txBody>
          <a:bodyPr>
            <a:spAutoFit/>
          </a:bodyPr>
          <a:lstStyle/>
          <a:p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/>
              <a:t>предыдущих</a:t>
            </a:r>
            <a:r>
              <a:rPr lang="en-US" dirty="0"/>
              <a:t> </a:t>
            </a:r>
            <a:r>
              <a:rPr lang="en-US" dirty="0" err="1"/>
              <a:t>сериях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CB95A33-6321-C575-003C-C9CC8D73B75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12</a:t>
            </a:fld>
            <a:endParaRPr lang="ru-RU" dirty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4B42BE9-285B-BBD3-750C-7E0C4BE42E55}"/>
              </a:ext>
            </a:extLst>
          </p:cNvPr>
          <p:cNvGrpSpPr/>
          <p:nvPr/>
        </p:nvGrpSpPr>
        <p:grpSpPr>
          <a:xfrm>
            <a:off x="914401" y="4903424"/>
            <a:ext cx="5751512" cy="7175864"/>
            <a:chOff x="914401" y="4544069"/>
            <a:chExt cx="5751512" cy="7175864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6557CA8F-E050-7B47-C434-D34CA8337ECD}"/>
                </a:ext>
              </a:extLst>
            </p:cNvPr>
            <p:cNvSpPr/>
            <p:nvPr/>
          </p:nvSpPr>
          <p:spPr>
            <a:xfrm>
              <a:off x="914401" y="4544069"/>
              <a:ext cx="5751512" cy="7175864"/>
            </a:xfrm>
            <a:prstGeom prst="roundRect">
              <a:avLst>
                <a:gd name="adj" fmla="val 809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4728A24-94A4-4F71-2F90-8A525602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9" b="69"/>
            <a:stretch/>
          </p:blipFill>
          <p:spPr>
            <a:xfrm>
              <a:off x="1377301" y="4985402"/>
              <a:ext cx="4897993" cy="4891249"/>
            </a:xfrm>
            <a:prstGeom prst="rect">
              <a:avLst/>
            </a:prstGeom>
          </p:spPr>
        </p:pic>
        <p:sp>
          <p:nvSpPr>
            <p:cNvPr id="7" name="Текст 19">
              <a:extLst>
                <a:ext uri="{FF2B5EF4-FFF2-40B4-BE49-F238E27FC236}">
                  <a16:creationId xmlns:a16="http://schemas.microsoft.com/office/drawing/2014/main" id="{94889647-725C-53DF-94B5-67583E13F0A2}"/>
                </a:ext>
              </a:extLst>
            </p:cNvPr>
            <p:cNvSpPr txBox="1">
              <a:spLocks/>
            </p:cNvSpPr>
            <p:nvPr/>
          </p:nvSpPr>
          <p:spPr>
            <a:xfrm>
              <a:off x="1425576" y="10195980"/>
              <a:ext cx="4783138" cy="9848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Arial" panose="020B0604020202020204" pitchFamily="34" charset="0"/>
                <a:buNone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1pPr>
              <a:lvl2pPr marL="0" marR="0" indent="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2pPr>
              <a:lvl3pPr marL="540000" indent="-54000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Wingdings" panose="05000000000000000000" pitchFamily="2" charset="2"/>
                <a:buChar char="§"/>
                <a:tabLst>
                  <a:tab pos="7620000" algn="l"/>
                </a:tabLst>
                <a:defRPr lang="ru-RU" sz="40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540000" marR="0" indent="-54000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+mj-lt"/>
                <a:buAutoNum type="arabicPeriod"/>
                <a:tabLst>
                  <a:tab pos="7620000" algn="l"/>
                </a:tabLst>
                <a:defRPr sz="4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+mj-lt"/>
                <a:buNone/>
                <a:defRPr sz="3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" sz="3200" dirty="0" err="1">
                  <a:solidFill>
                    <a:schemeClr val="tx1"/>
                  </a:solidFill>
                </a:rPr>
                <a:t>DevTools</a:t>
              </a:r>
              <a:r>
                <a:rPr lang="en" sz="3200" dirty="0">
                  <a:solidFill>
                    <a:schemeClr val="tx1"/>
                  </a:solidFill>
                </a:rPr>
                <a:t> </a:t>
              </a:r>
              <a:r>
                <a:rPr lang="ru-RU" sz="3200" dirty="0">
                  <a:solidFill>
                    <a:schemeClr val="tx1"/>
                  </a:solidFill>
                </a:rPr>
                <a:t>наносят ответный удар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D7DE67-A050-ADF7-6618-9AFCFFDE7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8117" y="570785"/>
            <a:ext cx="12124958" cy="122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152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13B2D838-9032-8D69-99EF-8347FABA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7669213" cy="2288694"/>
          </a:xfrm>
        </p:spPr>
        <p:txBody>
          <a:bodyPr>
            <a:spAutoFit/>
          </a:bodyPr>
          <a:lstStyle/>
          <a:p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/>
              <a:t>предыдущих</a:t>
            </a:r>
            <a:r>
              <a:rPr lang="en-US" dirty="0"/>
              <a:t> </a:t>
            </a:r>
            <a:r>
              <a:rPr lang="en-US" dirty="0" err="1"/>
              <a:t>сериях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CB95A33-6321-C575-003C-C9CC8D73B75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E32EBFC8-53D8-066D-886D-0CDF14B21303}"/>
              </a:ext>
            </a:extLst>
          </p:cNvPr>
          <p:cNvSpPr/>
          <p:nvPr/>
        </p:nvSpPr>
        <p:spPr>
          <a:xfrm>
            <a:off x="9219117" y="10408084"/>
            <a:ext cx="14231858" cy="750455"/>
          </a:xfrm>
          <a:prstGeom prst="roundRect">
            <a:avLst>
              <a:gd name="adj" fmla="val 28456"/>
            </a:avLst>
          </a:prstGeom>
          <a:solidFill>
            <a:schemeClr val="bg1">
              <a:lumMod val="25000"/>
              <a:lumOff val="75000"/>
            </a:schemeClr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800" dirty="0">
                <a:ln w="0"/>
                <a:solidFill>
                  <a:schemeClr val="bg1"/>
                </a:solidFill>
              </a:rPr>
              <a:t>Утилиты сборки и организация проекта</a:t>
            </a: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C827F3FA-EFE1-7721-3830-19786A10DCFD}"/>
              </a:ext>
            </a:extLst>
          </p:cNvPr>
          <p:cNvSpPr/>
          <p:nvPr/>
        </p:nvSpPr>
        <p:spPr>
          <a:xfrm>
            <a:off x="9219117" y="9478125"/>
            <a:ext cx="14231858" cy="750455"/>
          </a:xfrm>
          <a:prstGeom prst="roundRect">
            <a:avLst>
              <a:gd name="adj" fmla="val 27748"/>
            </a:avLst>
          </a:prstGeom>
          <a:solidFill>
            <a:schemeClr val="bg1">
              <a:lumMod val="25000"/>
              <a:lumOff val="75000"/>
            </a:schemeClr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2800" dirty="0">
                <a:ln w="0"/>
                <a:solidFill>
                  <a:schemeClr val="bg1"/>
                </a:solidFill>
              </a:rPr>
              <a:t>IDE</a:t>
            </a:r>
            <a:r>
              <a:rPr lang="ru-RU" sz="2800" dirty="0">
                <a:ln w="0"/>
                <a:solidFill>
                  <a:schemeClr val="bg1"/>
                </a:solidFill>
              </a:rPr>
              <a:t> и плагины</a:t>
            </a:r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id="{054B37DD-6E57-EA8B-7F6A-BB8502F670EE}"/>
              </a:ext>
            </a:extLst>
          </p:cNvPr>
          <p:cNvSpPr/>
          <p:nvPr/>
        </p:nvSpPr>
        <p:spPr>
          <a:xfrm>
            <a:off x="9219117" y="8548166"/>
            <a:ext cx="14231858" cy="750455"/>
          </a:xfrm>
          <a:prstGeom prst="roundRect">
            <a:avLst>
              <a:gd name="adj" fmla="val 29165"/>
            </a:avLst>
          </a:prstGeom>
          <a:solidFill>
            <a:schemeClr val="bg1">
              <a:lumMod val="25000"/>
              <a:lumOff val="75000"/>
            </a:schemeClr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2800" dirty="0">
                <a:ln w="0"/>
                <a:solidFill>
                  <a:schemeClr val="bg1"/>
                </a:solidFill>
              </a:rPr>
              <a:t>CI </a:t>
            </a:r>
            <a:r>
              <a:rPr lang="ru-RU" sz="2800" dirty="0">
                <a:ln w="0"/>
                <a:solidFill>
                  <a:schemeClr val="bg1"/>
                </a:solidFill>
              </a:rPr>
              <a:t>системы, фреймворки и тестирования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35423D11-F62A-5AC9-F98C-294405906AFC}"/>
              </a:ext>
            </a:extLst>
          </p:cNvPr>
          <p:cNvSpPr/>
          <p:nvPr/>
        </p:nvSpPr>
        <p:spPr>
          <a:xfrm>
            <a:off x="9219117" y="7618207"/>
            <a:ext cx="14231858" cy="750455"/>
          </a:xfrm>
          <a:prstGeom prst="roundRect">
            <a:avLst>
              <a:gd name="adj" fmla="val 27748"/>
            </a:avLst>
          </a:prstGeom>
          <a:solidFill>
            <a:schemeClr val="bg1">
              <a:lumMod val="25000"/>
              <a:lumOff val="75000"/>
            </a:schemeClr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2800" dirty="0">
                <a:ln w="0"/>
                <a:solidFill>
                  <a:schemeClr val="bg1"/>
                </a:solidFill>
              </a:rPr>
              <a:t>Cloud IaaS/PaaS</a:t>
            </a:r>
            <a:r>
              <a:rPr lang="ru-RU" sz="2800" dirty="0">
                <a:ln w="0"/>
                <a:solidFill>
                  <a:schemeClr val="bg1"/>
                </a:solidFill>
              </a:rPr>
              <a:t> решения для разработчиков</a:t>
            </a:r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D92D577A-2E2C-7836-3659-7F90690CBB09}"/>
              </a:ext>
            </a:extLst>
          </p:cNvPr>
          <p:cNvSpPr/>
          <p:nvPr/>
        </p:nvSpPr>
        <p:spPr>
          <a:xfrm>
            <a:off x="9219117" y="6688248"/>
            <a:ext cx="14231858" cy="750455"/>
          </a:xfrm>
          <a:prstGeom prst="roundRect">
            <a:avLst>
              <a:gd name="adj" fmla="val 27332"/>
            </a:avLst>
          </a:prstGeom>
          <a:solidFill>
            <a:schemeClr val="bg1">
              <a:lumMod val="25000"/>
              <a:lumOff val="75000"/>
            </a:schemeClr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2800" dirty="0">
                <a:ln w="0"/>
                <a:solidFill>
                  <a:schemeClr val="bg1"/>
                </a:solidFill>
              </a:rPr>
              <a:t>CD</a:t>
            </a:r>
            <a:r>
              <a:rPr lang="ru-RU" sz="2800" dirty="0">
                <a:ln w="0"/>
                <a:solidFill>
                  <a:schemeClr val="bg1"/>
                </a:solidFill>
              </a:rPr>
              <a:t> системы, </a:t>
            </a:r>
            <a:r>
              <a:rPr lang="ru-RU" sz="2800" dirty="0" err="1">
                <a:ln w="0"/>
                <a:solidFill>
                  <a:schemeClr val="bg1"/>
                </a:solidFill>
              </a:rPr>
              <a:t>релизные</a:t>
            </a:r>
            <a:r>
              <a:rPr lang="ru-RU" sz="2800" dirty="0">
                <a:ln w="0"/>
                <a:solidFill>
                  <a:schemeClr val="bg1"/>
                </a:solidFill>
              </a:rPr>
              <a:t> утилиты, </a:t>
            </a:r>
            <a:r>
              <a:rPr lang="ru-RU" sz="2800" dirty="0" err="1">
                <a:ln w="0"/>
                <a:solidFill>
                  <a:schemeClr val="bg1"/>
                </a:solidFill>
              </a:rPr>
              <a:t>версионирование</a:t>
            </a:r>
            <a:endParaRPr lang="ru-RU" sz="2800" dirty="0">
              <a:ln w="0"/>
              <a:solidFill>
                <a:schemeClr val="bg1"/>
              </a:solidFill>
            </a:endParaRP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F2C336BE-CD28-ABA7-D0B1-CB985397F331}"/>
              </a:ext>
            </a:extLst>
          </p:cNvPr>
          <p:cNvSpPr/>
          <p:nvPr/>
        </p:nvSpPr>
        <p:spPr>
          <a:xfrm>
            <a:off x="9219117" y="5509888"/>
            <a:ext cx="14231858" cy="998856"/>
          </a:xfrm>
          <a:prstGeom prst="roundRect">
            <a:avLst>
              <a:gd name="adj" fmla="val 20641"/>
            </a:avLst>
          </a:prstGeom>
          <a:solidFill>
            <a:schemeClr val="accent1"/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Утилиты для безопасности:</a:t>
            </a:r>
            <a:br>
              <a:rPr lang="ru-RU" sz="3200" dirty="0">
                <a:ln w="0"/>
                <a:solidFill>
                  <a:schemeClr val="tx1"/>
                </a:solidFill>
              </a:rPr>
            </a:br>
            <a:r>
              <a:rPr lang="ru-RU" sz="3200" dirty="0">
                <a:ln w="0"/>
                <a:solidFill>
                  <a:schemeClr val="tx1"/>
                </a:solidFill>
              </a:rPr>
              <a:t>от уязвимых зависимостей до эксплойтов в коде и т.д.</a:t>
            </a:r>
          </a:p>
        </p:txBody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8C39ECCD-6A36-C1BB-D1EA-85D62C66087A}"/>
              </a:ext>
            </a:extLst>
          </p:cNvPr>
          <p:cNvSpPr/>
          <p:nvPr/>
        </p:nvSpPr>
        <p:spPr>
          <a:xfrm>
            <a:off x="9219117" y="4563744"/>
            <a:ext cx="14231858" cy="782825"/>
          </a:xfrm>
          <a:prstGeom prst="roundRect">
            <a:avLst>
              <a:gd name="adj" fmla="val 27748"/>
            </a:avLst>
          </a:prstGeom>
          <a:solidFill>
            <a:schemeClr val="accent1"/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Анализ кода, стиля, архитектуры, </a:t>
            </a:r>
            <a:r>
              <a:rPr lang="en-US" sz="3200" dirty="0">
                <a:ln w="0"/>
                <a:solidFill>
                  <a:schemeClr val="tx1"/>
                </a:solidFill>
              </a:rPr>
              <a:t>FOSS-</a:t>
            </a:r>
            <a:r>
              <a:rPr lang="ru-RU" sz="3200" dirty="0">
                <a:ln w="0"/>
                <a:solidFill>
                  <a:schemeClr val="tx1"/>
                </a:solidFill>
              </a:rPr>
              <a:t>сканирование</a:t>
            </a:r>
          </a:p>
        </p:txBody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DDFC4856-4A8E-2C77-CA94-D71DF31470D4}"/>
              </a:ext>
            </a:extLst>
          </p:cNvPr>
          <p:cNvSpPr/>
          <p:nvPr/>
        </p:nvSpPr>
        <p:spPr>
          <a:xfrm>
            <a:off x="9219117" y="3649970"/>
            <a:ext cx="14231858" cy="750455"/>
          </a:xfrm>
          <a:prstGeom prst="roundRect">
            <a:avLst>
              <a:gd name="adj" fmla="val 29164"/>
            </a:avLst>
          </a:prstGeom>
          <a:solidFill>
            <a:schemeClr val="bg1">
              <a:lumMod val="25000"/>
              <a:lumOff val="75000"/>
            </a:schemeClr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2800" dirty="0">
                <a:ln w="0"/>
                <a:solidFill>
                  <a:schemeClr val="bg1"/>
                </a:solidFill>
              </a:rPr>
              <a:t>Инструменты трекинга и работы с документацией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5F2C7EDD-1F48-CF60-F5BF-9BBC86C20DC4}"/>
              </a:ext>
            </a:extLst>
          </p:cNvPr>
          <p:cNvSpPr/>
          <p:nvPr/>
        </p:nvSpPr>
        <p:spPr>
          <a:xfrm>
            <a:off x="9218645" y="2770801"/>
            <a:ext cx="14249369" cy="699665"/>
          </a:xfrm>
          <a:prstGeom prst="roundRect">
            <a:avLst>
              <a:gd name="adj" fmla="val 23462"/>
            </a:avLst>
          </a:prstGeom>
          <a:solidFill>
            <a:schemeClr val="bg1">
              <a:lumMod val="25000"/>
              <a:lumOff val="75000"/>
            </a:schemeClr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2800" dirty="0">
                <a:ln w="0"/>
                <a:solidFill>
                  <a:schemeClr val="bg1"/>
                </a:solidFill>
              </a:rPr>
              <a:t>Инструменты рефакторинга: от </a:t>
            </a:r>
            <a:r>
              <a:rPr lang="en-US" sz="2800" dirty="0" err="1">
                <a:ln w="0"/>
                <a:solidFill>
                  <a:schemeClr val="bg1"/>
                </a:solidFill>
              </a:rPr>
              <a:t>dependabot</a:t>
            </a:r>
            <a:r>
              <a:rPr lang="ru-RU" sz="2800" dirty="0">
                <a:ln w="0"/>
                <a:solidFill>
                  <a:schemeClr val="bg1"/>
                </a:solidFill>
              </a:rPr>
              <a:t> до</a:t>
            </a:r>
            <a:r>
              <a:rPr lang="en-US" sz="2800" dirty="0">
                <a:ln w="0"/>
                <a:solidFill>
                  <a:schemeClr val="bg1"/>
                </a:solidFill>
              </a:rPr>
              <a:t> </a:t>
            </a:r>
            <a:r>
              <a:rPr lang="en-US" sz="2800" dirty="0" err="1">
                <a:ln w="0"/>
                <a:solidFill>
                  <a:schemeClr val="bg1"/>
                </a:solidFill>
              </a:rPr>
              <a:t>codegen</a:t>
            </a:r>
            <a:r>
              <a:rPr lang="ru-RU" sz="2800" dirty="0">
                <a:ln w="0"/>
                <a:solidFill>
                  <a:schemeClr val="bg1"/>
                </a:solidFill>
              </a:rPr>
              <a:t> и </a:t>
            </a:r>
            <a:r>
              <a:rPr lang="ru-RU" sz="2800" dirty="0" err="1">
                <a:ln w="0"/>
                <a:solidFill>
                  <a:schemeClr val="bg1"/>
                </a:solidFill>
              </a:rPr>
              <a:t>автофиксеров</a:t>
            </a:r>
            <a:endParaRPr lang="ru-RU" sz="2800" dirty="0">
              <a:ln w="0"/>
              <a:solidFill>
                <a:schemeClr val="bg1"/>
              </a:solidFill>
            </a:endParaRP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8719B4CA-D575-F8A3-5B9D-D712E3C52B81}"/>
              </a:ext>
            </a:extLst>
          </p:cNvPr>
          <p:cNvSpPr/>
          <p:nvPr/>
        </p:nvSpPr>
        <p:spPr>
          <a:xfrm>
            <a:off x="9218644" y="1840842"/>
            <a:ext cx="14249369" cy="750455"/>
          </a:xfrm>
          <a:prstGeom prst="roundRect">
            <a:avLst>
              <a:gd name="adj" fmla="val 27748"/>
            </a:avLst>
          </a:prstGeom>
          <a:solidFill>
            <a:schemeClr val="bg1">
              <a:lumMod val="25000"/>
              <a:lumOff val="75000"/>
            </a:schemeClr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800" dirty="0">
                <a:ln w="0"/>
                <a:solidFill>
                  <a:schemeClr val="bg1"/>
                </a:solidFill>
              </a:rPr>
              <a:t>Метрики проекта и разработка</a:t>
            </a: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D7629310-1C39-7A29-DE43-D6F028D205B1}"/>
              </a:ext>
            </a:extLst>
          </p:cNvPr>
          <p:cNvSpPr/>
          <p:nvPr/>
        </p:nvSpPr>
        <p:spPr>
          <a:xfrm>
            <a:off x="9218644" y="910883"/>
            <a:ext cx="14249369" cy="750455"/>
          </a:xfrm>
          <a:prstGeom prst="roundRect">
            <a:avLst>
              <a:gd name="adj" fmla="val 27748"/>
            </a:avLst>
          </a:prstGeom>
          <a:solidFill>
            <a:schemeClr val="bg1">
              <a:lumMod val="25000"/>
              <a:lumOff val="75000"/>
            </a:schemeClr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2800" dirty="0">
                <a:ln w="0"/>
                <a:solidFill>
                  <a:schemeClr val="bg1"/>
                </a:solidFill>
              </a:rPr>
              <a:t>AI </a:t>
            </a:r>
            <a:r>
              <a:rPr lang="ru-RU" sz="2800" dirty="0">
                <a:ln w="0"/>
                <a:solidFill>
                  <a:schemeClr val="bg1"/>
                </a:solidFill>
              </a:rPr>
              <a:t>ассистенты</a:t>
            </a:r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F63CF84C-EE94-379F-E39D-8DD158FE965D}"/>
              </a:ext>
            </a:extLst>
          </p:cNvPr>
          <p:cNvSpPr/>
          <p:nvPr/>
        </p:nvSpPr>
        <p:spPr>
          <a:xfrm>
            <a:off x="9219117" y="11338041"/>
            <a:ext cx="14231858" cy="750455"/>
          </a:xfrm>
          <a:prstGeom prst="roundRect">
            <a:avLst>
              <a:gd name="adj" fmla="val 27748"/>
            </a:avLst>
          </a:prstGeom>
          <a:solidFill>
            <a:schemeClr val="bg1">
              <a:lumMod val="25000"/>
              <a:lumOff val="75000"/>
            </a:schemeClr>
          </a:solidFill>
          <a:ln w="1016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108000" rIns="90000" bIns="108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800" dirty="0">
                <a:ln w="0"/>
                <a:solidFill>
                  <a:schemeClr val="bg1"/>
                </a:solidFill>
              </a:rPr>
              <a:t>Язык программирования</a:t>
            </a: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C9B41D09-1952-6773-4854-AD743D6BD088}"/>
              </a:ext>
            </a:extLst>
          </p:cNvPr>
          <p:cNvSpPr/>
          <p:nvPr/>
        </p:nvSpPr>
        <p:spPr>
          <a:xfrm>
            <a:off x="9101959" y="4477407"/>
            <a:ext cx="14440212" cy="2128345"/>
          </a:xfrm>
          <a:prstGeom prst="roundRect">
            <a:avLst>
              <a:gd name="adj" fmla="val 10883"/>
            </a:avLst>
          </a:prstGeom>
          <a:noFill/>
          <a:ln w="5080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41ED7BE-ECB4-7FFE-0207-FC0A1ADBA583}"/>
              </a:ext>
            </a:extLst>
          </p:cNvPr>
          <p:cNvGrpSpPr/>
          <p:nvPr/>
        </p:nvGrpSpPr>
        <p:grpSpPr>
          <a:xfrm>
            <a:off x="914401" y="4903424"/>
            <a:ext cx="5751512" cy="7175864"/>
            <a:chOff x="914401" y="4544069"/>
            <a:chExt cx="5751512" cy="7175864"/>
          </a:xfrm>
        </p:grpSpPr>
        <p:sp>
          <p:nvSpPr>
            <p:cNvPr id="5" name="Скругленный прямоугольник 4">
              <a:extLst>
                <a:ext uri="{FF2B5EF4-FFF2-40B4-BE49-F238E27FC236}">
                  <a16:creationId xmlns:a16="http://schemas.microsoft.com/office/drawing/2014/main" id="{2BB46069-F24D-6EC4-6257-8B4D9F03F343}"/>
                </a:ext>
              </a:extLst>
            </p:cNvPr>
            <p:cNvSpPr/>
            <p:nvPr/>
          </p:nvSpPr>
          <p:spPr>
            <a:xfrm>
              <a:off x="914401" y="4544069"/>
              <a:ext cx="5751512" cy="7175864"/>
            </a:xfrm>
            <a:prstGeom prst="roundRect">
              <a:avLst>
                <a:gd name="adj" fmla="val 809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92F8FBB7-C25B-D595-F806-CC3DC496B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9" b="69"/>
            <a:stretch/>
          </p:blipFill>
          <p:spPr>
            <a:xfrm>
              <a:off x="1377301" y="4985402"/>
              <a:ext cx="4897993" cy="4891249"/>
            </a:xfrm>
            <a:prstGeom prst="rect">
              <a:avLst/>
            </a:prstGeom>
          </p:spPr>
        </p:pic>
        <p:sp>
          <p:nvSpPr>
            <p:cNvPr id="7" name="Текст 19">
              <a:extLst>
                <a:ext uri="{FF2B5EF4-FFF2-40B4-BE49-F238E27FC236}">
                  <a16:creationId xmlns:a16="http://schemas.microsoft.com/office/drawing/2014/main" id="{A5A9609C-F8E9-E4C9-534F-ABBA1F98D3D1}"/>
                </a:ext>
              </a:extLst>
            </p:cNvPr>
            <p:cNvSpPr txBox="1">
              <a:spLocks/>
            </p:cNvSpPr>
            <p:nvPr/>
          </p:nvSpPr>
          <p:spPr>
            <a:xfrm>
              <a:off x="1425576" y="10195980"/>
              <a:ext cx="4783138" cy="9848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Arial" panose="020B0604020202020204" pitchFamily="34" charset="0"/>
                <a:buNone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1pPr>
              <a:lvl2pPr marL="0" marR="0" indent="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2pPr>
              <a:lvl3pPr marL="540000" indent="-54000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Wingdings" panose="05000000000000000000" pitchFamily="2" charset="2"/>
                <a:buChar char="§"/>
                <a:tabLst>
                  <a:tab pos="7620000" algn="l"/>
                </a:tabLst>
                <a:defRPr lang="ru-RU" sz="40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540000" marR="0" indent="-54000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+mj-lt"/>
                <a:buAutoNum type="arabicPeriod"/>
                <a:tabLst>
                  <a:tab pos="7620000" algn="l"/>
                </a:tabLst>
                <a:defRPr sz="4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+mj-lt"/>
                <a:buNone/>
                <a:defRPr sz="3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" sz="3200" dirty="0" err="1">
                  <a:solidFill>
                    <a:schemeClr val="tx1"/>
                  </a:solidFill>
                </a:rPr>
                <a:t>DevTools</a:t>
              </a:r>
              <a:r>
                <a:rPr lang="en" sz="3200" dirty="0">
                  <a:solidFill>
                    <a:schemeClr val="tx1"/>
                  </a:solidFill>
                </a:rPr>
                <a:t> </a:t>
              </a:r>
              <a:r>
                <a:rPr lang="ru-RU" sz="3200" dirty="0">
                  <a:solidFill>
                    <a:schemeClr val="tx1"/>
                  </a:solidFill>
                </a:rPr>
                <a:t>наносят ответный удар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8351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37A3D34-E4A8-6315-68AB-2779FC6C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Очевидно, это пришлось </a:t>
            </a:r>
            <a:br>
              <a:rPr lang="ru-RU" dirty="0"/>
            </a:br>
            <a:r>
              <a:rPr lang="ru-RU" dirty="0"/>
              <a:t>проходить и нам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 err="1"/>
              <a:t>SourceCraft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10496C8-7B04-C844-DA5D-A343BDD6C4B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1" y="4086226"/>
            <a:ext cx="15343200" cy="7764090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1A564C4-A04B-F08F-AB57-5DCD3FEE910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4" name="Picture 3" descr="A qr code with a logo&#10;&#10;AI-generated content may be incorrect.">
            <a:extLst>
              <a:ext uri="{FF2B5EF4-FFF2-40B4-BE49-F238E27FC236}">
                <a16:creationId xmlns:a16="http://schemas.microsoft.com/office/drawing/2014/main" id="{E7DBC908-F611-6ED8-EF94-275A49E2D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28397" y="4698463"/>
            <a:ext cx="6539615" cy="65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28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2C074E-52A3-878F-4195-718B4037786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1" y="914400"/>
            <a:ext cx="16800512" cy="10912475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F9EDEA-7DA6-1EFA-7196-7DC9BDD655B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9F21685-6BA8-1E8E-402D-E1E99BC57BC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8203863" y="914400"/>
            <a:ext cx="5264150" cy="10912475"/>
          </a:xfrm>
        </p:spPr>
        <p:txBody>
          <a:bodyPr/>
          <a:lstStyle/>
          <a:p>
            <a:r>
              <a:rPr lang="en" sz="8000" dirty="0">
                <a:solidFill>
                  <a:schemeClr val="accent1"/>
                </a:solidFill>
                <a:latin typeface="+mj-lt"/>
              </a:rPr>
              <a:t>GitHub Security:</a:t>
            </a:r>
            <a:endParaRPr lang="ru-RU" sz="8000" dirty="0">
              <a:solidFill>
                <a:schemeClr val="accent1"/>
              </a:solidFill>
              <a:latin typeface="+mj-lt"/>
            </a:endParaRPr>
          </a:p>
          <a:p>
            <a:r>
              <a:rPr lang="ru-RU" sz="4800" dirty="0"/>
              <a:t>пионеры, </a:t>
            </a:r>
            <a:br>
              <a:rPr lang="ru-RU" sz="4800" dirty="0"/>
            </a:br>
            <a:r>
              <a:rPr lang="ru-RU" sz="4800" dirty="0"/>
              <a:t>проложившие путь</a:t>
            </a:r>
          </a:p>
        </p:txBody>
      </p:sp>
    </p:spTree>
    <p:extLst>
      <p:ext uri="{BB962C8B-B14F-4D97-AF65-F5344CB8AC3E}">
        <p14:creationId xmlns:p14="http://schemas.microsoft.com/office/powerpoint/2010/main" val="329115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794788-C155-7214-D8E0-83ACA1813A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917575"/>
            <a:ext cx="22553613" cy="9520238"/>
          </a:xfrm>
          <a:solidFill>
            <a:schemeClr val="bg2"/>
          </a:solidFill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A682F5-66B4-6344-C273-9C66B940DE0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1A861D06-CA67-39D8-BDC5-A3C683375B60}"/>
              </a:ext>
            </a:extLst>
          </p:cNvPr>
          <p:cNvSpPr/>
          <p:nvPr/>
        </p:nvSpPr>
        <p:spPr>
          <a:xfrm>
            <a:off x="10988640" y="1544416"/>
            <a:ext cx="1762539" cy="754932"/>
          </a:xfrm>
          <a:prstGeom prst="roundRect">
            <a:avLst/>
          </a:prstGeom>
          <a:noFill/>
          <a:ln w="508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770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794788-C155-7214-D8E0-83ACA1813A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917575"/>
            <a:ext cx="22553613" cy="9520238"/>
          </a:xfrm>
          <a:solidFill>
            <a:schemeClr val="bg2"/>
          </a:solidFill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A682F5-66B4-6344-C273-9C66B940DE0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5862F6F4-E34E-C70B-86D5-40B5779DA933}"/>
              </a:ext>
            </a:extLst>
          </p:cNvPr>
          <p:cNvSpPr/>
          <p:nvPr/>
        </p:nvSpPr>
        <p:spPr>
          <a:xfrm>
            <a:off x="10988640" y="1544416"/>
            <a:ext cx="1762539" cy="754932"/>
          </a:xfrm>
          <a:prstGeom prst="roundRect">
            <a:avLst/>
          </a:prstGeom>
          <a:noFill/>
          <a:ln w="508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71AD5C51-F1D3-2D19-D970-EBDDFF18CD71}"/>
              </a:ext>
            </a:extLst>
          </p:cNvPr>
          <p:cNvSpPr txBox="1">
            <a:spLocks/>
          </p:cNvSpPr>
          <p:nvPr/>
        </p:nvSpPr>
        <p:spPr>
          <a:xfrm>
            <a:off x="6983425" y="11022215"/>
            <a:ext cx="11535507" cy="8747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  <a:lvl2pPr marL="0" marR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tx2"/>
              </a:buClr>
              <a:buSzTx/>
              <a:buFont typeface="+mj-lt"/>
              <a:buNone/>
              <a:tabLst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40000" indent="-540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marR="0" indent="-54000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6000" dirty="0">
                <a:latin typeface="+mj-lt"/>
              </a:rPr>
              <a:t>3 </a:t>
            </a:r>
            <a:r>
              <a:rPr lang="ru-RU" sz="6000" dirty="0" err="1">
                <a:solidFill>
                  <a:srgbClr val="FD8C77"/>
                </a:solidFill>
                <a:latin typeface="+mj-lt"/>
              </a:rPr>
              <a:t>проактивные</a:t>
            </a:r>
            <a:r>
              <a:rPr lang="ru-RU" sz="6000" dirty="0">
                <a:latin typeface="+mj-lt"/>
              </a:rPr>
              <a:t> автоматизации </a:t>
            </a:r>
          </a:p>
        </p:txBody>
      </p:sp>
    </p:spTree>
    <p:extLst>
      <p:ext uri="{BB962C8B-B14F-4D97-AF65-F5344CB8AC3E}">
        <p14:creationId xmlns:p14="http://schemas.microsoft.com/office/powerpoint/2010/main" val="2051150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082;g378ccc55141_0_257">
            <a:extLst>
              <a:ext uri="{FF2B5EF4-FFF2-40B4-BE49-F238E27FC236}">
                <a16:creationId xmlns:a16="http://schemas.microsoft.com/office/drawing/2014/main" id="{3E4F53BA-4DFB-9D38-3BC9-FD3DD66F30EC}"/>
              </a:ext>
            </a:extLst>
          </p:cNvPr>
          <p:cNvSpPr/>
          <p:nvPr/>
        </p:nvSpPr>
        <p:spPr>
          <a:xfrm>
            <a:off x="8606859" y="3221037"/>
            <a:ext cx="7212000" cy="8605837"/>
          </a:xfrm>
          <a:prstGeom prst="roundRect">
            <a:avLst>
              <a:gd name="adj" fmla="val 7522"/>
            </a:avLst>
          </a:prstGeom>
          <a:solidFill>
            <a:schemeClr val="tx2"/>
          </a:solidFill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083;g378ccc55141_0_257">
            <a:extLst>
              <a:ext uri="{FF2B5EF4-FFF2-40B4-BE49-F238E27FC236}">
                <a16:creationId xmlns:a16="http://schemas.microsoft.com/office/drawing/2014/main" id="{5F6E69BD-E195-357F-7D04-29DA0E7680BF}"/>
              </a:ext>
            </a:extLst>
          </p:cNvPr>
          <p:cNvSpPr/>
          <p:nvPr/>
        </p:nvSpPr>
        <p:spPr>
          <a:xfrm>
            <a:off x="16254412" y="3221037"/>
            <a:ext cx="7212000" cy="8605837"/>
          </a:xfrm>
          <a:prstGeom prst="roundRect">
            <a:avLst>
              <a:gd name="adj" fmla="val 7522"/>
            </a:avLst>
          </a:prstGeom>
          <a:solidFill>
            <a:srgbClr val="002060"/>
          </a:solidFill>
          <a:ln w="508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084;g378ccc55141_0_257">
            <a:extLst>
              <a:ext uri="{FF2B5EF4-FFF2-40B4-BE49-F238E27FC236}">
                <a16:creationId xmlns:a16="http://schemas.microsoft.com/office/drawing/2014/main" id="{4D7333A6-010C-1946-A0E4-F0F15D35076A}"/>
              </a:ext>
            </a:extLst>
          </p:cNvPr>
          <p:cNvSpPr/>
          <p:nvPr/>
        </p:nvSpPr>
        <p:spPr>
          <a:xfrm>
            <a:off x="914400" y="3221037"/>
            <a:ext cx="7212000" cy="8605837"/>
          </a:xfrm>
          <a:prstGeom prst="roundRect">
            <a:avLst>
              <a:gd name="adj" fmla="val 7522"/>
            </a:avLst>
          </a:prstGeom>
          <a:solidFill>
            <a:srgbClr val="D4E9FD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476459DF-41F5-DBDC-3517-71B1C6FDED6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6A8B869-EDDC-192F-E922-02E0AFB4D95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A3EBA96-6C75-44E7-C06F-05A1F193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88F2FF5-895F-82DA-D7FE-A7DEEA6234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Сканирование кода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C0D27FB-15C1-EEB9-3A72-FF4464DD680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75528C1-2815-083D-30DF-3AD8ED7A719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ru-RU" dirty="0"/>
              <a:t>Поиск секретов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C698C1A3-5030-2626-1181-077CC9D8CD4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ru-RU" dirty="0"/>
              <a:t>Анализ зависимостей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FE535BA-A370-28DE-287C-33C289EDF517}"/>
              </a:ext>
            </a:extLst>
          </p:cNvPr>
          <p:cNvSpPr>
            <a:spLocks noGrp="1"/>
          </p:cNvSpPr>
          <p:nvPr>
            <p:ph type="sldNum" sz="quarter" idx="48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B0813E7A-ECEA-9A11-83E4-450168A15A8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" dirty="0">
                <a:solidFill>
                  <a:schemeClr val="tx1"/>
                </a:solidFill>
                <a:latin typeface="+mj-lt"/>
              </a:rPr>
              <a:t>SA: </a:t>
            </a:r>
            <a:r>
              <a:rPr lang="en" dirty="0">
                <a:solidFill>
                  <a:schemeClr val="tx1"/>
                </a:solidFill>
              </a:rPr>
              <a:t>Static Analysis 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en" dirty="0">
                <a:solidFill>
                  <a:schemeClr val="tx1"/>
                </a:solidFill>
                <a:latin typeface="+mj-lt"/>
              </a:rPr>
              <a:t>SAST: </a:t>
            </a:r>
            <a:r>
              <a:rPr lang="en" dirty="0">
                <a:solidFill>
                  <a:schemeClr val="tx1"/>
                </a:solidFill>
              </a:rPr>
              <a:t>Static application security testing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8D69468B-54CB-D8F3-C79F-1827185E584E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ru-RU" dirty="0"/>
              <a:t>Поиск сигнатур секретов в коде, уведомления и синхронизация с источниками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5636B0C-904B-8A04-AE57-7B14AD0128F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" dirty="0">
                <a:latin typeface="+mj-lt"/>
              </a:rPr>
              <a:t>SCA: </a:t>
            </a:r>
            <a:r>
              <a:rPr lang="en" dirty="0"/>
              <a:t>Software composition analysis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176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CE7E29-DAD2-B4D1-93DC-3E184B83A1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05" t="-14796" r="-7506" b="-12645"/>
          <a:stretch/>
        </p:blipFill>
        <p:spPr>
          <a:xfrm>
            <a:off x="914400" y="1262739"/>
            <a:ext cx="22553613" cy="10912475"/>
          </a:xfrm>
          <a:noFill/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F76160C-A21F-1257-508F-605A1F96CB5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0BB53D4D-649A-4904-4AC9-93CB9DB00F8B}"/>
              </a:ext>
            </a:extLst>
          </p:cNvPr>
          <p:cNvSpPr/>
          <p:nvPr/>
        </p:nvSpPr>
        <p:spPr>
          <a:xfrm>
            <a:off x="6208714" y="6461804"/>
            <a:ext cx="2374900" cy="1042839"/>
          </a:xfrm>
          <a:prstGeom prst="roundRect">
            <a:avLst>
              <a:gd name="adj" fmla="val 33172"/>
            </a:avLst>
          </a:prstGeom>
          <a:noFill/>
          <a:ln w="508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5500" dirty="0">
                <a:solidFill>
                  <a:schemeClr val="bg2"/>
                </a:solidFill>
                <a:latin typeface="+mj-lt"/>
              </a:rPr>
              <a:t>DEV</a:t>
            </a:r>
            <a:endParaRPr lang="ru-RU" sz="5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1BC695CE-E8C8-6A23-CA89-4CD8462E2BD3}"/>
              </a:ext>
            </a:extLst>
          </p:cNvPr>
          <p:cNvSpPr/>
          <p:nvPr/>
        </p:nvSpPr>
        <p:spPr>
          <a:xfrm>
            <a:off x="16092942" y="6461804"/>
            <a:ext cx="2374900" cy="1042839"/>
          </a:xfrm>
          <a:prstGeom prst="roundRect">
            <a:avLst>
              <a:gd name="adj" fmla="val 33172"/>
            </a:avLst>
          </a:prstGeom>
          <a:noFill/>
          <a:ln w="508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5500" dirty="0">
                <a:solidFill>
                  <a:schemeClr val="bg2"/>
                </a:solidFill>
                <a:latin typeface="+mj-lt"/>
              </a:rPr>
              <a:t>OPS</a:t>
            </a:r>
            <a:endParaRPr lang="ru-RU" sz="55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8430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9B04409-18F8-E55F-C64F-37E7B8D5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dirty="0">
                <a:solidFill>
                  <a:schemeClr val="accent1"/>
                </a:solidFill>
              </a:rPr>
              <a:t>Дисклеймер 1:</a:t>
            </a:r>
            <a:r>
              <a:rPr lang="ru-RU" dirty="0">
                <a:solidFill>
                  <a:srgbClr val="FFFFFF"/>
                </a:solidFill>
              </a:rPr>
              <a:t>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/>
              <a:t>нас ждёт море аббревиатур </a:t>
            </a:r>
            <a:br>
              <a:rPr lang="ru-RU" dirty="0"/>
            </a:br>
            <a:r>
              <a:rPr lang="ru-RU" dirty="0"/>
              <a:t>от </a:t>
            </a:r>
            <a:r>
              <a:rPr lang="ru-RU" dirty="0" err="1"/>
              <a:t>аппсеков</a:t>
            </a:r>
            <a:endParaRPr lang="ru-RU" dirty="0"/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A8E8588-1322-6747-D74E-94E459FF7A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0481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CE7E29-DAD2-B4D1-93DC-3E184B83A1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05" t="-14796" r="-7506" b="-12645"/>
          <a:stretch/>
        </p:blipFill>
        <p:spPr>
          <a:xfrm>
            <a:off x="914400" y="1262739"/>
            <a:ext cx="22553613" cy="10912475"/>
          </a:xfrm>
          <a:noFill/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F76160C-A21F-1257-508F-605A1F96CB5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0BB53D4D-649A-4904-4AC9-93CB9DB00F8B}"/>
              </a:ext>
            </a:extLst>
          </p:cNvPr>
          <p:cNvSpPr/>
          <p:nvPr/>
        </p:nvSpPr>
        <p:spPr>
          <a:xfrm>
            <a:off x="6208714" y="6461804"/>
            <a:ext cx="2374900" cy="1042839"/>
          </a:xfrm>
          <a:prstGeom prst="roundRect">
            <a:avLst>
              <a:gd name="adj" fmla="val 33172"/>
            </a:avLst>
          </a:prstGeom>
          <a:noFill/>
          <a:ln w="508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5500" dirty="0">
                <a:solidFill>
                  <a:schemeClr val="bg2"/>
                </a:solidFill>
                <a:latin typeface="+mj-lt"/>
              </a:rPr>
              <a:t>DEV</a:t>
            </a:r>
            <a:endParaRPr lang="ru-RU" sz="5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1BC695CE-E8C8-6A23-CA89-4CD8462E2BD3}"/>
              </a:ext>
            </a:extLst>
          </p:cNvPr>
          <p:cNvSpPr/>
          <p:nvPr/>
        </p:nvSpPr>
        <p:spPr>
          <a:xfrm>
            <a:off x="16092942" y="6461804"/>
            <a:ext cx="2374900" cy="1042839"/>
          </a:xfrm>
          <a:prstGeom prst="roundRect">
            <a:avLst>
              <a:gd name="adj" fmla="val 33172"/>
            </a:avLst>
          </a:prstGeom>
          <a:noFill/>
          <a:ln w="508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5500" dirty="0">
                <a:solidFill>
                  <a:schemeClr val="bg2"/>
                </a:solidFill>
                <a:latin typeface="+mj-lt"/>
              </a:rPr>
              <a:t>OPS</a:t>
            </a:r>
            <a:endParaRPr lang="ru-RU" sz="5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2C57360-5F3B-AAF0-09D9-B67D7DFD5666}"/>
              </a:ext>
            </a:extLst>
          </p:cNvPr>
          <p:cNvSpPr/>
          <p:nvPr/>
        </p:nvSpPr>
        <p:spPr>
          <a:xfrm>
            <a:off x="5682343" y="917575"/>
            <a:ext cx="2607128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Secrets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0841A61-CBB1-27E2-D9AA-4BA526815F74}"/>
              </a:ext>
            </a:extLst>
          </p:cNvPr>
          <p:cNvSpPr/>
          <p:nvPr/>
        </p:nvSpPr>
        <p:spPr>
          <a:xfrm>
            <a:off x="3331027" y="1396546"/>
            <a:ext cx="1605643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SA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9223241-26CD-760F-7844-9609CEA28443}"/>
              </a:ext>
            </a:extLst>
          </p:cNvPr>
          <p:cNvSpPr/>
          <p:nvPr/>
        </p:nvSpPr>
        <p:spPr>
          <a:xfrm>
            <a:off x="979713" y="2898774"/>
            <a:ext cx="2046516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SAST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8DDCFC53-33C4-FF90-0764-A17C5A656C91}"/>
              </a:ext>
            </a:extLst>
          </p:cNvPr>
          <p:cNvSpPr/>
          <p:nvPr/>
        </p:nvSpPr>
        <p:spPr>
          <a:xfrm>
            <a:off x="979713" y="9843859"/>
            <a:ext cx="2046516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SCA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5684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CE7E29-DAD2-B4D1-93DC-3E184B83A1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05" t="-14796" r="-7506" b="-12645"/>
          <a:stretch/>
        </p:blipFill>
        <p:spPr>
          <a:xfrm>
            <a:off x="914400" y="1262739"/>
            <a:ext cx="22553613" cy="10912475"/>
          </a:xfrm>
          <a:noFill/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F76160C-A21F-1257-508F-605A1F96CB5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0BB53D4D-649A-4904-4AC9-93CB9DB00F8B}"/>
              </a:ext>
            </a:extLst>
          </p:cNvPr>
          <p:cNvSpPr/>
          <p:nvPr/>
        </p:nvSpPr>
        <p:spPr>
          <a:xfrm>
            <a:off x="6208714" y="6461804"/>
            <a:ext cx="2374900" cy="1042839"/>
          </a:xfrm>
          <a:prstGeom prst="roundRect">
            <a:avLst>
              <a:gd name="adj" fmla="val 33172"/>
            </a:avLst>
          </a:prstGeom>
          <a:noFill/>
          <a:ln w="508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5500" dirty="0">
                <a:solidFill>
                  <a:schemeClr val="bg2"/>
                </a:solidFill>
                <a:latin typeface="+mj-lt"/>
              </a:rPr>
              <a:t>DEV</a:t>
            </a:r>
            <a:endParaRPr lang="ru-RU" sz="5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1BC695CE-E8C8-6A23-CA89-4CD8462E2BD3}"/>
              </a:ext>
            </a:extLst>
          </p:cNvPr>
          <p:cNvSpPr/>
          <p:nvPr/>
        </p:nvSpPr>
        <p:spPr>
          <a:xfrm>
            <a:off x="16092942" y="6461804"/>
            <a:ext cx="2374900" cy="1042839"/>
          </a:xfrm>
          <a:prstGeom prst="roundRect">
            <a:avLst>
              <a:gd name="adj" fmla="val 33172"/>
            </a:avLst>
          </a:prstGeom>
          <a:noFill/>
          <a:ln w="508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5500" dirty="0">
                <a:solidFill>
                  <a:schemeClr val="bg2"/>
                </a:solidFill>
                <a:latin typeface="+mj-lt"/>
              </a:rPr>
              <a:t>OPS</a:t>
            </a:r>
            <a:endParaRPr lang="ru-RU" sz="5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2C57360-5F3B-AAF0-09D9-B67D7DFD5666}"/>
              </a:ext>
            </a:extLst>
          </p:cNvPr>
          <p:cNvSpPr/>
          <p:nvPr/>
        </p:nvSpPr>
        <p:spPr>
          <a:xfrm>
            <a:off x="5682343" y="917575"/>
            <a:ext cx="2607128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Secrets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0841A61-CBB1-27E2-D9AA-4BA526815F74}"/>
              </a:ext>
            </a:extLst>
          </p:cNvPr>
          <p:cNvSpPr/>
          <p:nvPr/>
        </p:nvSpPr>
        <p:spPr>
          <a:xfrm>
            <a:off x="3331027" y="1396546"/>
            <a:ext cx="1605643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SA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9223241-26CD-760F-7844-9609CEA28443}"/>
              </a:ext>
            </a:extLst>
          </p:cNvPr>
          <p:cNvSpPr/>
          <p:nvPr/>
        </p:nvSpPr>
        <p:spPr>
          <a:xfrm>
            <a:off x="979713" y="2898774"/>
            <a:ext cx="2046516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SAST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8DDCFC53-33C4-FF90-0764-A17C5A656C91}"/>
              </a:ext>
            </a:extLst>
          </p:cNvPr>
          <p:cNvSpPr/>
          <p:nvPr/>
        </p:nvSpPr>
        <p:spPr>
          <a:xfrm>
            <a:off x="979713" y="9843859"/>
            <a:ext cx="2046516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SCA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D8029E16-4222-E2F9-BF87-620CAD00C128}"/>
              </a:ext>
            </a:extLst>
          </p:cNvPr>
          <p:cNvSpPr/>
          <p:nvPr/>
        </p:nvSpPr>
        <p:spPr>
          <a:xfrm>
            <a:off x="10993777" y="2545441"/>
            <a:ext cx="2394857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DAST*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F848FC2F-7C53-42F9-4BE9-CCF9C993EE4E}"/>
              </a:ext>
            </a:extLst>
          </p:cNvPr>
          <p:cNvSpPr/>
          <p:nvPr/>
        </p:nvSpPr>
        <p:spPr>
          <a:xfrm>
            <a:off x="10993777" y="9786210"/>
            <a:ext cx="2394857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DAST*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1B32A4-C1B1-724D-ED45-2E95E40A9CE6}"/>
              </a:ext>
            </a:extLst>
          </p:cNvPr>
          <p:cNvSpPr txBox="1"/>
          <p:nvPr/>
        </p:nvSpPr>
        <p:spPr>
          <a:xfrm>
            <a:off x="8993944" y="12158909"/>
            <a:ext cx="639452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sz="2800" dirty="0">
                <a:solidFill>
                  <a:schemeClr val="bg2"/>
                </a:solidFill>
              </a:rPr>
              <a:t>* Dynamic Application Security Testing</a:t>
            </a:r>
            <a:endParaRPr lang="ru-RU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210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CE7E29-DAD2-B4D1-93DC-3E184B83A1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05" t="-14796" r="-7506" b="-12645"/>
          <a:stretch/>
        </p:blipFill>
        <p:spPr>
          <a:xfrm>
            <a:off x="914400" y="1262739"/>
            <a:ext cx="22553613" cy="10912475"/>
          </a:xfrm>
          <a:noFill/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F76160C-A21F-1257-508F-605A1F96CB5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0BB53D4D-649A-4904-4AC9-93CB9DB00F8B}"/>
              </a:ext>
            </a:extLst>
          </p:cNvPr>
          <p:cNvSpPr/>
          <p:nvPr/>
        </p:nvSpPr>
        <p:spPr>
          <a:xfrm>
            <a:off x="6208714" y="6461804"/>
            <a:ext cx="2374900" cy="1042839"/>
          </a:xfrm>
          <a:prstGeom prst="roundRect">
            <a:avLst>
              <a:gd name="adj" fmla="val 33172"/>
            </a:avLst>
          </a:prstGeom>
          <a:noFill/>
          <a:ln w="508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5500" dirty="0">
                <a:solidFill>
                  <a:schemeClr val="bg2"/>
                </a:solidFill>
                <a:latin typeface="+mj-lt"/>
              </a:rPr>
              <a:t>DEV</a:t>
            </a:r>
            <a:endParaRPr lang="ru-RU" sz="5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1BC695CE-E8C8-6A23-CA89-4CD8462E2BD3}"/>
              </a:ext>
            </a:extLst>
          </p:cNvPr>
          <p:cNvSpPr/>
          <p:nvPr/>
        </p:nvSpPr>
        <p:spPr>
          <a:xfrm>
            <a:off x="16092942" y="6461804"/>
            <a:ext cx="2374900" cy="1042839"/>
          </a:xfrm>
          <a:prstGeom prst="roundRect">
            <a:avLst>
              <a:gd name="adj" fmla="val 33172"/>
            </a:avLst>
          </a:prstGeom>
          <a:noFill/>
          <a:ln w="508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5500" dirty="0">
                <a:solidFill>
                  <a:schemeClr val="bg2"/>
                </a:solidFill>
                <a:latin typeface="+mj-lt"/>
              </a:rPr>
              <a:t>OPS</a:t>
            </a:r>
            <a:endParaRPr lang="ru-RU" sz="5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2C57360-5F3B-AAF0-09D9-B67D7DFD5666}"/>
              </a:ext>
            </a:extLst>
          </p:cNvPr>
          <p:cNvSpPr/>
          <p:nvPr/>
        </p:nvSpPr>
        <p:spPr>
          <a:xfrm>
            <a:off x="5682343" y="917575"/>
            <a:ext cx="2607128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Secrets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0841A61-CBB1-27E2-D9AA-4BA526815F74}"/>
              </a:ext>
            </a:extLst>
          </p:cNvPr>
          <p:cNvSpPr/>
          <p:nvPr/>
        </p:nvSpPr>
        <p:spPr>
          <a:xfrm>
            <a:off x="3331027" y="1396546"/>
            <a:ext cx="1605643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SA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9223241-26CD-760F-7844-9609CEA28443}"/>
              </a:ext>
            </a:extLst>
          </p:cNvPr>
          <p:cNvSpPr/>
          <p:nvPr/>
        </p:nvSpPr>
        <p:spPr>
          <a:xfrm>
            <a:off x="979713" y="2898774"/>
            <a:ext cx="2046516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SAST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8DDCFC53-33C4-FF90-0764-A17C5A656C91}"/>
              </a:ext>
            </a:extLst>
          </p:cNvPr>
          <p:cNvSpPr/>
          <p:nvPr/>
        </p:nvSpPr>
        <p:spPr>
          <a:xfrm>
            <a:off x="979713" y="9843859"/>
            <a:ext cx="2046516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SCA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D8029E16-4222-E2F9-BF87-620CAD00C128}"/>
              </a:ext>
            </a:extLst>
          </p:cNvPr>
          <p:cNvSpPr/>
          <p:nvPr/>
        </p:nvSpPr>
        <p:spPr>
          <a:xfrm>
            <a:off x="10993777" y="2545441"/>
            <a:ext cx="2394857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DAST*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F848FC2F-7C53-42F9-4BE9-CCF9C993EE4E}"/>
              </a:ext>
            </a:extLst>
          </p:cNvPr>
          <p:cNvSpPr/>
          <p:nvPr/>
        </p:nvSpPr>
        <p:spPr>
          <a:xfrm>
            <a:off x="10993777" y="9786210"/>
            <a:ext cx="2394857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DAST*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1B32A4-C1B1-724D-ED45-2E95E40A9CE6}"/>
              </a:ext>
            </a:extLst>
          </p:cNvPr>
          <p:cNvSpPr txBox="1"/>
          <p:nvPr/>
        </p:nvSpPr>
        <p:spPr>
          <a:xfrm>
            <a:off x="8993944" y="12158909"/>
            <a:ext cx="639452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sz="2800" dirty="0">
                <a:solidFill>
                  <a:schemeClr val="bg2"/>
                </a:solidFill>
              </a:rPr>
              <a:t>* Dynamic Application Security Testing</a:t>
            </a:r>
            <a:endParaRPr lang="ru-RU" sz="2800" dirty="0">
              <a:solidFill>
                <a:schemeClr val="bg2"/>
              </a:solidFill>
            </a:endParaRPr>
          </a:p>
        </p:txBody>
      </p:sp>
      <p:pic>
        <p:nvPicPr>
          <p:cNvPr id="29" name="Google Shape;1150;g378ccc55141_0_364">
            <a:extLst>
              <a:ext uri="{FF2B5EF4-FFF2-40B4-BE49-F238E27FC236}">
                <a16:creationId xmlns:a16="http://schemas.microsoft.com/office/drawing/2014/main" id="{E874BB64-3526-CF84-7551-B1B25EC0D9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9556" y="4819950"/>
            <a:ext cx="5103300" cy="4076100"/>
          </a:xfrm>
          <a:prstGeom prst="roundRect">
            <a:avLst>
              <a:gd name="adj" fmla="val 12461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3155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CE7E29-DAD2-B4D1-93DC-3E184B83A1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405" t="-14796" r="-7506" b="-12645"/>
          <a:stretch/>
        </p:blipFill>
        <p:spPr>
          <a:xfrm>
            <a:off x="914400" y="1262739"/>
            <a:ext cx="22553613" cy="10912475"/>
          </a:xfrm>
          <a:noFill/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F76160C-A21F-1257-508F-605A1F96CB5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23</a:t>
            </a:fld>
            <a:endParaRPr lang="ru-RU"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0BB53D4D-649A-4904-4AC9-93CB9DB00F8B}"/>
              </a:ext>
            </a:extLst>
          </p:cNvPr>
          <p:cNvSpPr/>
          <p:nvPr/>
        </p:nvSpPr>
        <p:spPr>
          <a:xfrm>
            <a:off x="6208714" y="6461804"/>
            <a:ext cx="2374900" cy="1042839"/>
          </a:xfrm>
          <a:prstGeom prst="roundRect">
            <a:avLst>
              <a:gd name="adj" fmla="val 33172"/>
            </a:avLst>
          </a:prstGeom>
          <a:noFill/>
          <a:ln w="508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2"/>
                </a:solidFill>
                <a:latin typeface="+mj-lt"/>
              </a:rPr>
              <a:t>DEV</a:t>
            </a:r>
            <a:endParaRPr lang="ru-RU" sz="5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1BC695CE-E8C8-6A23-CA89-4CD8462E2BD3}"/>
              </a:ext>
            </a:extLst>
          </p:cNvPr>
          <p:cNvSpPr/>
          <p:nvPr/>
        </p:nvSpPr>
        <p:spPr>
          <a:xfrm>
            <a:off x="16092942" y="6461804"/>
            <a:ext cx="2374900" cy="1042839"/>
          </a:xfrm>
          <a:prstGeom prst="roundRect">
            <a:avLst>
              <a:gd name="adj" fmla="val 33172"/>
            </a:avLst>
          </a:prstGeom>
          <a:noFill/>
          <a:ln w="50800"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2"/>
                </a:solidFill>
                <a:latin typeface="+mj-lt"/>
              </a:rPr>
              <a:t>OPS</a:t>
            </a:r>
            <a:endParaRPr lang="ru-RU" sz="54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2C57360-5F3B-AAF0-09D9-B67D7DFD5666}"/>
              </a:ext>
            </a:extLst>
          </p:cNvPr>
          <p:cNvSpPr/>
          <p:nvPr/>
        </p:nvSpPr>
        <p:spPr>
          <a:xfrm>
            <a:off x="5682343" y="917575"/>
            <a:ext cx="2607128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Secrets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0841A61-CBB1-27E2-D9AA-4BA526815F74}"/>
              </a:ext>
            </a:extLst>
          </p:cNvPr>
          <p:cNvSpPr/>
          <p:nvPr/>
        </p:nvSpPr>
        <p:spPr>
          <a:xfrm>
            <a:off x="3331027" y="1396546"/>
            <a:ext cx="1605643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SA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99223241-26CD-760F-7844-9609CEA28443}"/>
              </a:ext>
            </a:extLst>
          </p:cNvPr>
          <p:cNvSpPr/>
          <p:nvPr/>
        </p:nvSpPr>
        <p:spPr>
          <a:xfrm>
            <a:off x="979713" y="2898774"/>
            <a:ext cx="2046516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SAST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8DDCFC53-33C4-FF90-0764-A17C5A656C91}"/>
              </a:ext>
            </a:extLst>
          </p:cNvPr>
          <p:cNvSpPr/>
          <p:nvPr/>
        </p:nvSpPr>
        <p:spPr>
          <a:xfrm>
            <a:off x="979713" y="9843859"/>
            <a:ext cx="2046516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SCA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D8029E16-4222-E2F9-BF87-620CAD00C128}"/>
              </a:ext>
            </a:extLst>
          </p:cNvPr>
          <p:cNvSpPr/>
          <p:nvPr/>
        </p:nvSpPr>
        <p:spPr>
          <a:xfrm>
            <a:off x="10993777" y="2545441"/>
            <a:ext cx="2394857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DAST*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F848FC2F-7C53-42F9-4BE9-CCF9C993EE4E}"/>
              </a:ext>
            </a:extLst>
          </p:cNvPr>
          <p:cNvSpPr/>
          <p:nvPr/>
        </p:nvSpPr>
        <p:spPr>
          <a:xfrm>
            <a:off x="10993777" y="9786210"/>
            <a:ext cx="2394857" cy="1116741"/>
          </a:xfrm>
          <a:prstGeom prst="roundRect">
            <a:avLst>
              <a:gd name="adj" fmla="val 33172"/>
            </a:avLst>
          </a:prstGeom>
          <a:noFill/>
          <a:ln w="508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144000" rIns="144000" bIns="144000" rtlCol="0" anchor="ctr">
            <a:spAutoFit/>
          </a:bodyPr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+mj-lt"/>
              </a:rPr>
              <a:t>DAST*</a:t>
            </a:r>
            <a:endParaRPr lang="ru-RU" sz="4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1B32A4-C1B1-724D-ED45-2E95E40A9CE6}"/>
              </a:ext>
            </a:extLst>
          </p:cNvPr>
          <p:cNvSpPr txBox="1"/>
          <p:nvPr/>
        </p:nvSpPr>
        <p:spPr>
          <a:xfrm>
            <a:off x="8993944" y="12158909"/>
            <a:ext cx="639452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sz="2800" dirty="0">
                <a:solidFill>
                  <a:schemeClr val="bg2"/>
                </a:solidFill>
              </a:rPr>
              <a:t>* Dynamic Application Security Testing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D94B384-E654-EAC7-BA9D-315255CCE837}"/>
              </a:ext>
            </a:extLst>
          </p:cNvPr>
          <p:cNvSpPr/>
          <p:nvPr/>
        </p:nvSpPr>
        <p:spPr>
          <a:xfrm>
            <a:off x="9638806" y="4820400"/>
            <a:ext cx="5104800" cy="4075200"/>
          </a:xfrm>
          <a:prstGeom prst="roundRect">
            <a:avLst>
              <a:gd name="adj" fmla="val 12678"/>
            </a:avLst>
          </a:prstGeom>
          <a:solidFill>
            <a:schemeClr val="accent3">
              <a:alpha val="27995"/>
            </a:schemeClr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0" dirty="0">
                <a:solidFill>
                  <a:schemeClr val="accent3"/>
                </a:solidFill>
                <a:latin typeface="+mj-lt"/>
              </a:rPr>
              <a:t>SEC</a:t>
            </a:r>
            <a:endParaRPr lang="ru-RU" sz="140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7464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851A6-1A01-0831-174E-3A29740E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C0B439-AB8A-7FE1-11D3-5A3B1E5EE4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400" y="917575"/>
            <a:ext cx="22553613" cy="9520238"/>
          </a:xfrm>
          <a:solidFill>
            <a:schemeClr val="bg2"/>
          </a:solidFill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CEB7F4E-061B-A77D-11C6-3160C42C927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1D79D5AD-AF7D-8B46-0BE9-5A0F63475A2F}"/>
              </a:ext>
            </a:extLst>
          </p:cNvPr>
          <p:cNvSpPr txBox="1">
            <a:spLocks/>
          </p:cNvSpPr>
          <p:nvPr/>
        </p:nvSpPr>
        <p:spPr>
          <a:xfrm>
            <a:off x="2884149" y="11022215"/>
            <a:ext cx="18121744" cy="87471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  <a:lvl2pPr marL="0" marR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tx2"/>
              </a:buClr>
              <a:buSzTx/>
              <a:buFont typeface="+mj-lt"/>
              <a:buNone/>
              <a:tabLst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40000" indent="-540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marR="0" indent="-54000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5400" dirty="0"/>
              <a:t>Любой </a:t>
            </a:r>
            <a:r>
              <a:rPr lang="en" sz="5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BigTech</a:t>
            </a:r>
            <a:r>
              <a:rPr lang="en" sz="5400" dirty="0"/>
              <a:t> </a:t>
            </a:r>
            <a:r>
              <a:rPr lang="ru-RU" sz="5400" dirty="0"/>
              <a:t>в этот момент</a:t>
            </a:r>
            <a:r>
              <a:rPr lang="en" sz="5400" dirty="0"/>
              <a:t>: </a:t>
            </a:r>
            <a:r>
              <a:rPr lang="ru-RU" sz="5400" i="1" dirty="0"/>
              <a:t>кажется, пора строить инфраструктуру под это</a:t>
            </a:r>
          </a:p>
        </p:txBody>
      </p:sp>
    </p:spTree>
    <p:extLst>
      <p:ext uri="{BB962C8B-B14F-4D97-AF65-F5344CB8AC3E}">
        <p14:creationId xmlns:p14="http://schemas.microsoft.com/office/powerpoint/2010/main" val="1850629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60DA0EE-4FD0-7871-E9F7-A72EFC5C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Куда посмотреть и что </a:t>
            </a:r>
            <a:r>
              <a:rPr lang="ru-RU" dirty="0" err="1"/>
              <a:t>переиспользовать</a:t>
            </a:r>
            <a:r>
              <a:rPr lang="ru-RU" dirty="0"/>
              <a:t>?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6042CF-2AF1-8AE6-9B4A-A7B84834CD1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425575" y="1363663"/>
            <a:ext cx="2553759" cy="1365250"/>
          </a:xfrm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7" name="Номер слайда 4">
            <a:extLst>
              <a:ext uri="{FF2B5EF4-FFF2-40B4-BE49-F238E27FC236}">
                <a16:creationId xmlns:a16="http://schemas.microsoft.com/office/drawing/2014/main" id="{8C882100-FCAB-3C95-B253-85347751B0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077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5C38492-C0BC-6FE1-6548-95222C50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Поиск</a:t>
            </a:r>
            <a:r>
              <a:rPr lang="en-US" dirty="0"/>
              <a:t> </a:t>
            </a:r>
            <a:r>
              <a:rPr lang="en-US" dirty="0" err="1"/>
              <a:t>секретов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4DE120-FFEB-7DEA-3AA0-A07147F76A4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4" b="377"/>
          <a:stretch>
            <a:fillRect/>
          </a:stretch>
        </p:blipFill>
        <p:spPr>
          <a:xfrm>
            <a:off x="914400" y="2754312"/>
            <a:ext cx="15340013" cy="9072563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C3E3B0F-7D95-002C-7684-A1E5F13653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AF674BBD-D3A8-2964-47A2-FE55F66A24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sz="6600" dirty="0">
                <a:solidFill>
                  <a:schemeClr val="accent1"/>
                </a:solidFill>
              </a:rPr>
              <a:t>Основная задача:</a:t>
            </a:r>
          </a:p>
          <a:p>
            <a:r>
              <a:rPr lang="ru-RU" sz="4400" dirty="0">
                <a:latin typeface="+mn-lt"/>
              </a:rPr>
              <a:t>найти сигнатуры секретов в хранилищах кода</a:t>
            </a:r>
          </a:p>
        </p:txBody>
      </p:sp>
    </p:spTree>
    <p:extLst>
      <p:ext uri="{BB962C8B-B14F-4D97-AF65-F5344CB8AC3E}">
        <p14:creationId xmlns:p14="http://schemas.microsoft.com/office/powerpoint/2010/main" val="354159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24F67FA-8CBD-9954-C054-20F6BAFD6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Поиск</a:t>
            </a:r>
            <a:r>
              <a:rPr lang="en-US" dirty="0"/>
              <a:t> </a:t>
            </a:r>
            <a:r>
              <a:rPr lang="en-US" dirty="0" err="1"/>
              <a:t>секретов</a:t>
            </a:r>
            <a:r>
              <a:rPr lang="en-US" dirty="0"/>
              <a:t>: </a:t>
            </a:r>
            <a:r>
              <a:rPr lang="en-US" dirty="0" err="1"/>
              <a:t>внезапно</a:t>
            </a:r>
            <a:r>
              <a:rPr lang="ru-RU" dirty="0"/>
              <a:t> зачем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3CEE07-D44F-87E6-EE83-B94B50F4D0C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>
            <a:fillRect/>
          </a:stretch>
        </p:blipFill>
        <p:spPr>
          <a:xfrm>
            <a:off x="914400" y="2728914"/>
            <a:ext cx="22553613" cy="7562242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8994A9-387A-6A77-AF6B-C8F3A8D0349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B00C5748-8F2E-0906-D2F5-BE39A2A712F5}"/>
              </a:ext>
            </a:extLst>
          </p:cNvPr>
          <p:cNvSpPr txBox="1">
            <a:spLocks/>
          </p:cNvSpPr>
          <p:nvPr/>
        </p:nvSpPr>
        <p:spPr>
          <a:xfrm>
            <a:off x="914401" y="10976637"/>
            <a:ext cx="13422311" cy="49244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  <a:lvl2pPr marL="0" marR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tx2"/>
              </a:buClr>
              <a:buSzTx/>
              <a:buFont typeface="+mj-lt"/>
              <a:buNone/>
              <a:tabLst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40000" indent="-540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marR="0" indent="-54000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32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" sz="3200" dirty="0" err="1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www.wiz.io</a:t>
            </a:r>
            <a:r>
              <a:rPr lang="en" sz="32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/reports/state-of-code-security-2025</a:t>
            </a:r>
            <a:endParaRPr lang="ru-RU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377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C404D8A-D256-3AAB-D04D-7FE1712A1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Что можно и</a:t>
            </a:r>
            <a:r>
              <a:rPr lang="ru-RU" dirty="0"/>
              <a:t> нужно </a:t>
            </a:r>
            <a:r>
              <a:rPr lang="ru-RU" dirty="0">
                <a:solidFill>
                  <a:schemeClr val="accent1"/>
                </a:solidFill>
              </a:rPr>
              <a:t>делать?</a:t>
            </a:r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9A6D6366-80F0-33D3-00D1-CA850BC2C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041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CDFE2-E135-82B5-0E28-ADC76934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97A3C80-B89C-ED25-C7DF-5E1A849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12" y="914400"/>
            <a:ext cx="8201923" cy="1357313"/>
          </a:xfrm>
        </p:spPr>
        <p:txBody>
          <a:bodyPr/>
          <a:lstStyle/>
          <a:p>
            <a:r>
              <a:rPr lang="en-US" dirty="0" err="1"/>
              <a:t>Предотвращаем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6FA83CC-5CA7-F5D0-FB1B-3D83C799B21A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29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7BCFC28-663A-8064-26A4-961B0BCF4A4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60" b="4060"/>
          <a:stretch/>
        </p:blipFill>
        <p:spPr/>
      </p:pic>
      <p:sp>
        <p:nvSpPr>
          <p:cNvPr id="14" name="Текст 13">
            <a:extLst>
              <a:ext uri="{FF2B5EF4-FFF2-40B4-BE49-F238E27FC236}">
                <a16:creationId xmlns:a16="http://schemas.microsoft.com/office/drawing/2014/main" id="{47F62293-9B89-0405-5F7E-4077570E368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14400" y="2774191"/>
            <a:ext cx="9586913" cy="77041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.git/hooks/pre-commit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9040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4FA66-BF4B-E2D6-931C-F43256934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489C745-415B-5D51-659B-4A5A98B5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chemeClr val="accent1"/>
              </a:buClr>
              <a:buSzPts val="14000"/>
            </a:pPr>
            <a:r>
              <a:rPr lang="ru-RU" dirty="0">
                <a:solidFill>
                  <a:schemeClr val="accent1"/>
                </a:solidFill>
              </a:rPr>
              <a:t>Дисклеймер 2:</a:t>
            </a:r>
            <a:r>
              <a:rPr lang="ru-RU" dirty="0">
                <a:solidFill>
                  <a:srgbClr val="FFFFFF"/>
                </a:solidFill>
              </a:rPr>
              <a:t>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/>
              <a:t>будем вместе пытаться</a:t>
            </a:r>
            <a:br>
              <a:rPr lang="ru-RU" dirty="0"/>
            </a:br>
            <a:r>
              <a:rPr lang="ru-RU" dirty="0" err="1"/>
              <a:t>дизайнить</a:t>
            </a:r>
            <a:r>
              <a:rPr lang="ru-RU" dirty="0"/>
              <a:t> архитектуру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ABBB4DEF-516C-0CED-482A-5A04FFD043B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2640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B8B765-9152-D0AF-754E-D46E41AB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12" y="914400"/>
            <a:ext cx="8380827" cy="1357313"/>
          </a:xfrm>
        </p:spPr>
        <p:txBody>
          <a:bodyPr/>
          <a:lstStyle/>
          <a:p>
            <a:r>
              <a:rPr lang="en-US" dirty="0" err="1"/>
              <a:t>Предотвращаем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A69B13-33F4-B5DD-5560-86A8DF609734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30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7644E2-2E08-CC91-0BED-9BB5AA64B77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60" b="4060"/>
          <a:stretch/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DA280050-F182-2920-4D3C-19CF22CC142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02406" y="3117908"/>
            <a:ext cx="11988800" cy="8400120"/>
          </a:xfr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5"/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r>
              <a:rPr lang="en-US" sz="3200" b="1" dirty="0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#!/bin/</a:t>
            </a:r>
            <a:r>
              <a:rPr lang="en-US" sz="3200" b="1" dirty="0" err="1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sh</a:t>
            </a:r>
            <a:endParaRPr lang="ru-RU" sz="3200" b="1" i="1" dirty="0">
              <a:solidFill>
                <a:srgbClr val="8C8C8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lv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5"/>
            </a:pPr>
            <a:r>
              <a:rPr lang="en-US" sz="3200" dirty="0">
                <a:solidFill>
                  <a:srgbClr val="0073B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echo </a:t>
            </a:r>
            <a:r>
              <a:rPr lang="en-US" sz="3200" dirty="0">
                <a:solidFill>
                  <a:schemeClr val="accent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"[pre-commit] Running </a:t>
            </a:r>
            <a:r>
              <a:rPr lang="en-US" sz="3200" dirty="0" err="1">
                <a:solidFill>
                  <a:schemeClr val="accent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gitleaks</a:t>
            </a:r>
            <a:r>
              <a:rPr lang="en-US" sz="3200" dirty="0">
                <a:solidFill>
                  <a:schemeClr val="accent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scan...»</a:t>
            </a:r>
            <a:endParaRPr lang="ru-RU" sz="3200" dirty="0">
              <a:solidFill>
                <a:schemeClr val="accent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lvl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5"/>
            </a:pPr>
            <a:r>
              <a:rPr lang="en-US" sz="3200" i="1" dirty="0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# </a:t>
            </a:r>
            <a:r>
              <a:rPr lang="ru-RU" sz="3200" i="1" dirty="0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Запускаем </a:t>
            </a:r>
            <a:r>
              <a:rPr lang="en-US" sz="3200" i="1" dirty="0" err="1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gitleaks</a:t>
            </a:r>
            <a:r>
              <a:rPr lang="en-US" sz="3200" i="1" dirty="0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ru-RU" sz="3200" i="1" dirty="0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только на </a:t>
            </a:r>
            <a:r>
              <a:rPr lang="en-US" sz="3200" i="1" dirty="0">
                <a:solidFill>
                  <a:srgbClr val="8C8C8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staged files</a:t>
            </a: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gitleaks</a:t>
            </a:r>
            <a:r>
              <a:rPr lang="en-US" sz="3200" dirty="0">
                <a:solidFill>
                  <a:srgbClr val="0073B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3200" dirty="0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protect --staged --verbose --redact</a:t>
            </a:r>
            <a:endParaRPr lang="ru-RU" sz="3200" dirty="0">
              <a:solidFill>
                <a:srgbClr val="080808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3200" dirty="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STATUS</a:t>
            </a:r>
            <a:r>
              <a:rPr lang="en-US" sz="3200" dirty="0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=</a:t>
            </a:r>
            <a:r>
              <a:rPr lang="en-US" sz="3200" dirty="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$?</a:t>
            </a:r>
            <a:endParaRPr lang="ru-RU" sz="3200" dirty="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if</a:t>
            </a:r>
            <a:r>
              <a:rPr lang="en-US" sz="3200" dirty="0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3200" dirty="0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 </a:t>
            </a:r>
            <a:r>
              <a:rPr lang="en-US" sz="3200" dirty="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$STATUS </a:t>
            </a:r>
            <a:r>
              <a:rPr lang="en-US" sz="3200" dirty="0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-ne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r>
              <a:rPr lang="en-US" sz="3200" dirty="0">
                <a:solidFill>
                  <a:srgbClr val="1750E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3200" dirty="0">
                <a:solidFill>
                  <a:srgbClr val="08080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];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then</a:t>
            </a:r>
          </a:p>
          <a:p>
            <a:pPr lvl="0">
              <a:lnSpc>
                <a:spcPct val="120000"/>
              </a:lnSpc>
              <a:spcAft>
                <a:spcPts val="0"/>
              </a:spcAft>
              <a:buClr>
                <a:srgbClr val="000000"/>
              </a:buClr>
              <a:buSzPts val="275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echo </a:t>
            </a:r>
            <a:r>
              <a:rPr lang="en-US" sz="3200" dirty="0">
                <a:solidFill>
                  <a:schemeClr val="accent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"[pre-commit] </a:t>
            </a:r>
            <a:r>
              <a:rPr lang="en-US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❌</a:t>
            </a:r>
            <a:r>
              <a:rPr lang="en-US" sz="3200" dirty="0">
                <a:solidFill>
                  <a:schemeClr val="accent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Possible secrets detected!"</a:t>
            </a:r>
          </a:p>
          <a:p>
            <a:pPr lvl="0">
              <a:lnSpc>
                <a:spcPct val="120000"/>
              </a:lnSpc>
              <a:spcAft>
                <a:spcPts val="0"/>
              </a:spcAft>
              <a:buClr>
                <a:srgbClr val="000000"/>
              </a:buClr>
              <a:buSzPts val="275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exit 1</a:t>
            </a:r>
          </a:p>
          <a:p>
            <a:pPr lvl="0">
              <a:lnSpc>
                <a:spcPct val="120000"/>
              </a:lnSpc>
              <a:spcAft>
                <a:spcPts val="0"/>
              </a:spcAft>
              <a:buClr>
                <a:srgbClr val="000000"/>
              </a:buClr>
              <a:buSzPts val="275"/>
            </a:pPr>
            <a:r>
              <a:rPr lang="en-US" sz="3200" dirty="0">
                <a:solidFill>
                  <a:srgbClr val="0033B3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Fi</a:t>
            </a:r>
            <a:endParaRPr lang="ru-RU" sz="3200" dirty="0">
              <a:solidFill>
                <a:srgbClr val="0033B3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lvl="0">
              <a:lnSpc>
                <a:spcPct val="120000"/>
              </a:lnSpc>
              <a:spcAft>
                <a:spcPts val="0"/>
              </a:spcAft>
              <a:buClr>
                <a:srgbClr val="000000"/>
              </a:buClr>
              <a:buSzPts val="275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echo</a:t>
            </a:r>
            <a:r>
              <a:rPr lang="en-US" sz="3200" dirty="0">
                <a:solidFill>
                  <a:srgbClr val="0073B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-US" sz="3200" dirty="0">
                <a:solidFill>
                  <a:schemeClr val="accent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"[pre-commit] </a:t>
            </a:r>
            <a:r>
              <a:rPr lang="en-US" sz="3200" dirty="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✅</a:t>
            </a:r>
            <a:r>
              <a:rPr lang="en-US" sz="3200" dirty="0">
                <a:solidFill>
                  <a:schemeClr val="accent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No secrets found."</a:t>
            </a:r>
          </a:p>
          <a:p>
            <a:pPr lvl="0">
              <a:lnSpc>
                <a:spcPct val="120000"/>
              </a:lnSpc>
              <a:spcAft>
                <a:spcPts val="0"/>
              </a:spcAft>
              <a:buClr>
                <a:srgbClr val="000000"/>
              </a:buClr>
              <a:buSzPts val="275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exit 0</a:t>
            </a:r>
          </a:p>
          <a:p>
            <a:pPr>
              <a:lnSpc>
                <a:spcPct val="120000"/>
              </a:lnSpc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627481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66469-8B3F-05E6-34A3-E18E2BDFA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FB703DF-97C0-7F89-ACE8-F1C9EE6FA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12" y="914400"/>
            <a:ext cx="8380827" cy="1357313"/>
          </a:xfrm>
        </p:spPr>
        <p:txBody>
          <a:bodyPr/>
          <a:lstStyle/>
          <a:p>
            <a:r>
              <a:rPr lang="en-US" dirty="0" err="1"/>
              <a:t>Предотвращаем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DC4A945-4956-692C-FF42-F1FD97B38DB1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31</a:t>
            </a:fld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65EFC1E-8D73-D212-8E98-AC37333BDA32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60" b="4060"/>
          <a:stretch/>
        </p:blipFill>
        <p:spPr/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6371318-663B-D9F3-4C88-34F09E8F7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8762" y="3689351"/>
            <a:ext cx="10272577" cy="5437187"/>
          </a:xfrm>
          <a:prstGeom prst="roundRect">
            <a:avLst>
              <a:gd name="adj" fmla="val 4501"/>
            </a:avLst>
          </a:prstGeom>
          <a:ln w="508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6519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FADBD-EC3B-A7E7-EC9C-ADAFD0814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124E5AA-D275-6DCD-BC20-BA170D1A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12" y="914400"/>
            <a:ext cx="8380827" cy="1357313"/>
          </a:xfrm>
        </p:spPr>
        <p:txBody>
          <a:bodyPr/>
          <a:lstStyle/>
          <a:p>
            <a:r>
              <a:rPr lang="en-US" dirty="0" err="1"/>
              <a:t>Предотвращаем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F07951-6D1B-93DD-F248-0327D79996AE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799EC1-B4FE-D036-4B87-5804CE617CD3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Ловим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CDACC5-1A15-8C90-DFE7-B60E8FA60A6F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060" b="4060"/>
          <a:stretch/>
        </p:blipFill>
        <p:spPr/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F988001-801E-9E96-900D-4A3E8FEE85E4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060" b="4060"/>
          <a:stretch/>
        </p:blipFill>
        <p:spPr/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ECE079-FDA6-F9AC-AA10-4DD2F73A4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38762" y="3689351"/>
            <a:ext cx="10272577" cy="5437187"/>
          </a:xfrm>
          <a:prstGeom prst="roundRect">
            <a:avLst>
              <a:gd name="adj" fmla="val 4501"/>
            </a:avLst>
          </a:prstGeom>
          <a:ln w="50800">
            <a:solidFill>
              <a:schemeClr val="accent1"/>
            </a:solidFill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6D78D4-54F4-83E1-1E3B-4BE8C9EA5B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263" r="-32" b="-10263"/>
          <a:stretch>
            <a:fillRect/>
          </a:stretch>
        </p:blipFill>
        <p:spPr>
          <a:xfrm>
            <a:off x="12799836" y="3689351"/>
            <a:ext cx="10272577" cy="5437187"/>
          </a:xfrm>
          <a:prstGeom prst="roundRect">
            <a:avLst>
              <a:gd name="adj" fmla="val 4501"/>
            </a:avLst>
          </a:prstGeom>
          <a:solidFill>
            <a:schemeClr val="bg2"/>
          </a:solidFill>
          <a:ln w="508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7649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792CAAF-245C-69C7-CA31-D2A4C543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Стандартный</a:t>
            </a:r>
            <a:r>
              <a:rPr lang="en-US" dirty="0"/>
              <a:t> </a:t>
            </a:r>
            <a:r>
              <a:rPr lang="en-US" dirty="0" err="1"/>
              <a:t>поиск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B0B3351-1251-B402-7421-9D4B176B3E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83612" y="914401"/>
            <a:ext cx="15301623" cy="11337924"/>
          </a:xfrm>
          <a:noFill/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4400" dirty="0">
                <a:solidFill>
                  <a:schemeClr val="accent1"/>
                </a:solidFill>
                <a:uFill>
                  <a:noFill/>
                </a:uFill>
                <a:latin typeface="JetBrains Mono"/>
                <a:ea typeface="JetBrains Mono"/>
                <a:cs typeface="JetBrains Mono"/>
                <a:sym typeface="JetBrains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gitleaks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-US" sz="4400" dirty="0">
                <a:solidFill>
                  <a:schemeClr val="accent1"/>
                </a:solidFill>
                <a:uFill>
                  <a:noFill/>
                </a:uFill>
                <a:latin typeface="JetBrains Mono"/>
                <a:ea typeface="JetBrains Mono"/>
                <a:cs typeface="JetBrains Mono"/>
                <a:sym typeface="JetBrains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</a:t>
            </a:r>
            <a:r>
              <a:rPr 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-US" sz="4400" dirty="0" err="1">
                <a:latin typeface="JetBrains Mono"/>
                <a:ea typeface="JetBrains Mono"/>
                <a:cs typeface="JetBrains Mono"/>
                <a:sym typeface="JetBrains Mono"/>
              </a:rPr>
              <a:t>gitleaks.toml</a:t>
            </a:r>
            <a:endParaRPr lang="en-US" sz="4400" dirty="0">
              <a:latin typeface="JetBrains Mono"/>
              <a:ea typeface="JetBrains Mono"/>
              <a:cs typeface="JetBrains Mono"/>
              <a:sym typeface="JetBrains Mono"/>
            </a:endParaRPr>
          </a:p>
          <a:p>
            <a:pPr lvl="0">
              <a:spcAft>
                <a:spcPts val="0"/>
              </a:spcAft>
            </a:pPr>
            <a:endParaRPr lang="ru-RU" dirty="0">
              <a:solidFill>
                <a:srgbClr val="FFFFFF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lvl="0"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[[rules]]</a:t>
            </a:r>
          </a:p>
          <a:p>
            <a:pPr lvl="0"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id = "</a:t>
            </a:r>
            <a:r>
              <a:rPr lang="en-US" dirty="0" err="1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yandex</a:t>
            </a:r>
            <a:r>
              <a:rPr lang="en-US" dirty="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-access-token"</a:t>
            </a:r>
          </a:p>
          <a:p>
            <a:pPr lvl="0"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description = "Found a Yandex Access Token, posing a risk to Yandex service integrations and user data privacy."</a:t>
            </a:r>
          </a:p>
          <a:p>
            <a:pPr lvl="0"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regex = '''(?</a:t>
            </a:r>
            <a:r>
              <a:rPr lang="en-US" dirty="0" err="1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</a:t>
            </a:r>
            <a:r>
              <a:rPr lang="en-US" dirty="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)[\w.-]{0,50}?(?:</a:t>
            </a:r>
            <a:r>
              <a:rPr lang="en-US" dirty="0" err="1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yandex</a:t>
            </a:r>
            <a:r>
              <a:rPr lang="en-US" dirty="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)(?:[ \t\w.-]{0,20})[\s'"]{0,3}(?:=|&gt;|:{1,3}=|\|\||:|=&gt;|\?=|,)[\x60'"\s=]{0,5}(t1\.[A-Z0-9a-z_-]+[=]{0,2}\.[A-Z0-9a-z_-]{86}[=]{0,2})(?:[\x60'"\s;]|\\[nr]|$)'''</a:t>
            </a:r>
          </a:p>
          <a:p>
            <a:pPr lvl="0">
              <a:spcAft>
                <a:spcPts val="0"/>
              </a:spcAft>
            </a:pPr>
            <a:r>
              <a:rPr lang="en-US" dirty="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keywords = ["</a:t>
            </a:r>
            <a:r>
              <a:rPr lang="en-US" dirty="0" err="1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yandex</a:t>
            </a:r>
            <a:r>
              <a:rPr lang="en-US" dirty="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"]</a:t>
            </a: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AC6B1272-4D8F-E5B8-713E-3882B001A99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4402" y="3462062"/>
            <a:ext cx="7010398" cy="908050"/>
          </a:xfrm>
        </p:spPr>
        <p:txBody>
          <a:bodyPr/>
          <a:lstStyle/>
          <a:p>
            <a:r>
              <a:rPr lang="en-US" dirty="0" err="1">
                <a:solidFill>
                  <a:schemeClr val="accent1"/>
                </a:solidFill>
              </a:rPr>
              <a:t>Gitleaks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trufflehog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и другие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E633D3A-A8A7-660B-BC5D-8E2416C863B7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33</a:t>
            </a:fld>
            <a:endParaRPr lang="ru-RU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CABA183-3B05-38A1-4C0E-11D02B721D98}"/>
              </a:ext>
            </a:extLst>
          </p:cNvPr>
          <p:cNvGrpSpPr/>
          <p:nvPr/>
        </p:nvGrpSpPr>
        <p:grpSpPr>
          <a:xfrm>
            <a:off x="914401" y="4903424"/>
            <a:ext cx="5751512" cy="7175864"/>
            <a:chOff x="914401" y="4544069"/>
            <a:chExt cx="5751512" cy="7175864"/>
          </a:xfrm>
        </p:grpSpPr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653B6A87-1F03-8870-ADDD-2D3B79839F97}"/>
                </a:ext>
              </a:extLst>
            </p:cNvPr>
            <p:cNvSpPr/>
            <p:nvPr/>
          </p:nvSpPr>
          <p:spPr>
            <a:xfrm>
              <a:off x="914401" y="4544069"/>
              <a:ext cx="5751512" cy="7175864"/>
            </a:xfrm>
            <a:prstGeom prst="roundRect">
              <a:avLst>
                <a:gd name="adj" fmla="val 809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0F706F02-1439-B6D2-1AA6-88DF67C04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69" b="69"/>
            <a:stretch/>
          </p:blipFill>
          <p:spPr>
            <a:xfrm>
              <a:off x="1377301" y="4985402"/>
              <a:ext cx="4897993" cy="4891249"/>
            </a:xfrm>
            <a:prstGeom prst="rect">
              <a:avLst/>
            </a:prstGeom>
          </p:spPr>
        </p:pic>
        <p:sp>
          <p:nvSpPr>
            <p:cNvPr id="19" name="Текст 19">
              <a:extLst>
                <a:ext uri="{FF2B5EF4-FFF2-40B4-BE49-F238E27FC236}">
                  <a16:creationId xmlns:a16="http://schemas.microsoft.com/office/drawing/2014/main" id="{AD79D7A5-F5E3-F5EE-8BBA-88165A1D638A}"/>
                </a:ext>
              </a:extLst>
            </p:cNvPr>
            <p:cNvSpPr txBox="1">
              <a:spLocks/>
            </p:cNvSpPr>
            <p:nvPr/>
          </p:nvSpPr>
          <p:spPr>
            <a:xfrm>
              <a:off x="1425576" y="10195980"/>
              <a:ext cx="4783138" cy="9848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Arial" panose="020B0604020202020204" pitchFamily="34" charset="0"/>
                <a:buNone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1pPr>
              <a:lvl2pPr marL="0" marR="0" indent="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2pPr>
              <a:lvl3pPr marL="540000" indent="-54000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Wingdings" panose="05000000000000000000" pitchFamily="2" charset="2"/>
                <a:buChar char="§"/>
                <a:tabLst>
                  <a:tab pos="7620000" algn="l"/>
                </a:tabLst>
                <a:defRPr lang="ru-RU" sz="40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540000" marR="0" indent="-54000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+mj-lt"/>
                <a:buAutoNum type="arabicPeriod"/>
                <a:tabLst>
                  <a:tab pos="7620000" algn="l"/>
                </a:tabLst>
                <a:defRPr sz="4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+mj-lt"/>
                <a:buNone/>
                <a:defRPr sz="3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err="1">
                  <a:solidFill>
                    <a:schemeClr val="tx1"/>
                  </a:solidFill>
                </a:rPr>
                <a:t>Секретные</a:t>
              </a:r>
              <a:r>
                <a:rPr lang="en-US" sz="3200" dirty="0">
                  <a:solidFill>
                    <a:schemeClr val="tx1"/>
                  </a:solidFill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</a:rPr>
                <a:t>ингредиенты</a:t>
              </a:r>
              <a:r>
                <a:rPr lang="ru-RU" sz="3200" dirty="0">
                  <a:solidFill>
                    <a:schemeClr val="tx1"/>
                  </a:solidFill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</a:rPr>
                <a:t>безопасной</a:t>
              </a:r>
              <a:r>
                <a:rPr lang="en-US" sz="3200" dirty="0">
                  <a:solidFill>
                    <a:schemeClr val="tx1"/>
                  </a:solidFill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</a:rPr>
                <a:t>разработки</a:t>
              </a:r>
              <a:endParaRPr lang="ru-RU" sz="3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7116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D2C92-7848-C25A-51AB-DA83D0430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E37A1979-3A14-9A49-577C-F973A120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Стандартный</a:t>
            </a:r>
            <a:r>
              <a:rPr lang="en-US" dirty="0"/>
              <a:t> </a:t>
            </a:r>
            <a:r>
              <a:rPr lang="en-US" dirty="0" err="1"/>
              <a:t>поиск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0D5AFF1-534B-0399-8AE4-7B97E26F3D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Как отличать </a:t>
            </a:r>
            <a:endParaRPr lang="en-US" sz="6600" dirty="0">
              <a:uFill>
                <a:noFill/>
              </a:uFill>
              <a:latin typeface="+mn-lt"/>
              <a:ea typeface="JetBrains Mono"/>
              <a:cs typeface="JetBrains Mono"/>
              <a:sym typeface="JetBrains Mono"/>
            </a:endParaRPr>
          </a:p>
          <a:p>
            <a:pPr>
              <a:lnSpc>
                <a:spcPct val="100000"/>
              </a:lnSpc>
            </a:pPr>
            <a:r>
              <a:rPr lang="ru-RU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"</a:t>
            </a:r>
            <a:r>
              <a:rPr lang="en-US" sz="6600" dirty="0">
                <a:solidFill>
                  <a:srgbClr val="FD8C77"/>
                </a:solidFill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AKIAIOSFODNN7EXAMPLE</a:t>
            </a:r>
            <a:r>
              <a:rPr lang="en-US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" </a:t>
            </a:r>
          </a:p>
          <a:p>
            <a:pPr>
              <a:lnSpc>
                <a:spcPct val="100000"/>
              </a:lnSpc>
            </a:pPr>
            <a:r>
              <a:rPr lang="en-US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(</a:t>
            </a:r>
            <a:r>
              <a:rPr lang="ru-RU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похож на ключ </a:t>
            </a:r>
            <a:r>
              <a:rPr lang="en-US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✅</a:t>
            </a:r>
            <a:r>
              <a:rPr lang="ru-RU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) </a:t>
            </a:r>
            <a:endParaRPr lang="en-US" sz="6600" dirty="0">
              <a:uFill>
                <a:noFill/>
              </a:uFill>
              <a:latin typeface="+mn-lt"/>
              <a:ea typeface="JetBrains Mono"/>
              <a:cs typeface="JetBrains Mono"/>
              <a:sym typeface="JetBrains Mono"/>
            </a:endParaRPr>
          </a:p>
          <a:p>
            <a:pPr>
              <a:lnSpc>
                <a:spcPct val="100000"/>
              </a:lnSpc>
            </a:pPr>
            <a:r>
              <a:rPr lang="ru-RU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от "</a:t>
            </a:r>
            <a:r>
              <a:rPr lang="en-US" sz="6600" dirty="0">
                <a:solidFill>
                  <a:srgbClr val="FD8C77"/>
                </a:solidFill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AAAAAAAAAAAAAAA</a:t>
            </a:r>
            <a:r>
              <a:rPr lang="en-US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" </a:t>
            </a:r>
          </a:p>
          <a:p>
            <a:pPr>
              <a:lnSpc>
                <a:spcPct val="100000"/>
              </a:lnSpc>
            </a:pPr>
            <a:r>
              <a:rPr lang="en-US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(</a:t>
            </a:r>
            <a:r>
              <a:rPr lang="ru-RU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мусор</a:t>
            </a:r>
            <a:r>
              <a:rPr lang="en-US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 🗑️</a:t>
            </a:r>
            <a:r>
              <a:rPr lang="ru-RU" sz="6600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)?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BF7A23-FD72-189C-D478-EDD71677ECA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34</a:t>
            </a:fld>
            <a:endParaRPr lang="ru-RU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60BFD1C-B45D-AD4D-A1C7-E619D9096A69}"/>
              </a:ext>
            </a:extLst>
          </p:cNvPr>
          <p:cNvGrpSpPr/>
          <p:nvPr/>
        </p:nvGrpSpPr>
        <p:grpSpPr>
          <a:xfrm>
            <a:off x="914401" y="4903424"/>
            <a:ext cx="5751512" cy="7175864"/>
            <a:chOff x="914401" y="4544069"/>
            <a:chExt cx="5751512" cy="7175864"/>
          </a:xfrm>
        </p:grpSpPr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427D1044-AB46-3019-CFEA-C1DA9265C76B}"/>
                </a:ext>
              </a:extLst>
            </p:cNvPr>
            <p:cNvSpPr/>
            <p:nvPr/>
          </p:nvSpPr>
          <p:spPr>
            <a:xfrm>
              <a:off x="914401" y="4544069"/>
              <a:ext cx="5751512" cy="7175864"/>
            </a:xfrm>
            <a:prstGeom prst="roundRect">
              <a:avLst>
                <a:gd name="adj" fmla="val 809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D5E18F07-E337-C4F1-4B4A-98346DECD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9" b="69"/>
            <a:stretch/>
          </p:blipFill>
          <p:spPr>
            <a:xfrm>
              <a:off x="1377301" y="4985402"/>
              <a:ext cx="4897993" cy="4891249"/>
            </a:xfrm>
            <a:prstGeom prst="rect">
              <a:avLst/>
            </a:prstGeom>
          </p:spPr>
        </p:pic>
        <p:sp>
          <p:nvSpPr>
            <p:cNvPr id="19" name="Текст 19">
              <a:extLst>
                <a:ext uri="{FF2B5EF4-FFF2-40B4-BE49-F238E27FC236}">
                  <a16:creationId xmlns:a16="http://schemas.microsoft.com/office/drawing/2014/main" id="{DB63D240-731F-73A9-12BA-BE945BA5BFD6}"/>
                </a:ext>
              </a:extLst>
            </p:cNvPr>
            <p:cNvSpPr txBox="1">
              <a:spLocks/>
            </p:cNvSpPr>
            <p:nvPr/>
          </p:nvSpPr>
          <p:spPr>
            <a:xfrm>
              <a:off x="1425576" y="10195980"/>
              <a:ext cx="4783138" cy="9848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Arial" panose="020B0604020202020204" pitchFamily="34" charset="0"/>
                <a:buNone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1pPr>
              <a:lvl2pPr marL="0" marR="0" indent="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2pPr>
              <a:lvl3pPr marL="540000" indent="-54000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Wingdings" panose="05000000000000000000" pitchFamily="2" charset="2"/>
                <a:buChar char="§"/>
                <a:tabLst>
                  <a:tab pos="7620000" algn="l"/>
                </a:tabLst>
                <a:defRPr lang="ru-RU" sz="40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540000" marR="0" indent="-54000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+mj-lt"/>
                <a:buAutoNum type="arabicPeriod"/>
                <a:tabLst>
                  <a:tab pos="7620000" algn="l"/>
                </a:tabLst>
                <a:defRPr sz="4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+mj-lt"/>
                <a:buNone/>
                <a:defRPr sz="3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err="1">
                  <a:solidFill>
                    <a:schemeClr val="tx1"/>
                  </a:solidFill>
                </a:rPr>
                <a:t>Секретные</a:t>
              </a:r>
              <a:r>
                <a:rPr lang="en-US" sz="3200" dirty="0">
                  <a:solidFill>
                    <a:schemeClr val="tx1"/>
                  </a:solidFill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</a:rPr>
                <a:t>ингредиенты</a:t>
              </a:r>
              <a:r>
                <a:rPr lang="ru-RU" sz="3200" dirty="0">
                  <a:solidFill>
                    <a:schemeClr val="tx1"/>
                  </a:solidFill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</a:rPr>
                <a:t>безопасной</a:t>
              </a:r>
              <a:r>
                <a:rPr lang="en-US" sz="3200" dirty="0">
                  <a:solidFill>
                    <a:schemeClr val="tx1"/>
                  </a:solidFill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</a:rPr>
                <a:t>разработки</a:t>
              </a:r>
              <a:endParaRPr lang="ru-RU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Текст 10">
            <a:extLst>
              <a:ext uri="{FF2B5EF4-FFF2-40B4-BE49-F238E27FC236}">
                <a16:creationId xmlns:a16="http://schemas.microsoft.com/office/drawing/2014/main" id="{62990809-0FB7-4524-DBA0-A7F56738F5BA}"/>
              </a:ext>
            </a:extLst>
          </p:cNvPr>
          <p:cNvSpPr txBox="1">
            <a:spLocks/>
          </p:cNvSpPr>
          <p:nvPr/>
        </p:nvSpPr>
        <p:spPr>
          <a:xfrm>
            <a:off x="914402" y="3462062"/>
            <a:ext cx="7010398" cy="908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1pPr>
            <a:lvl2pPr marL="0" marR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tx2"/>
              </a:buClr>
              <a:buSzTx/>
              <a:buFont typeface="+mj-lt"/>
              <a:buNone/>
              <a:tabLst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lang="ru-RU"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04000" marR="0" indent="-50400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Gitleaks, trufflehog </a:t>
            </a:r>
            <a:r>
              <a:rPr lang="ru-RU">
                <a:solidFill>
                  <a:schemeClr val="accent1"/>
                </a:solidFill>
              </a:rPr>
              <a:t>и другие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2082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6A10A-7C18-2CAF-FCB0-51FE668DE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5E7B3E95-D3F2-5940-B0BE-B2F84B79D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Стандартный</a:t>
            </a:r>
            <a:r>
              <a:rPr lang="en-US" dirty="0"/>
              <a:t> </a:t>
            </a:r>
            <a:r>
              <a:rPr lang="en-US" dirty="0" err="1"/>
              <a:t>поиск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7519EE9-16CB-4FCA-DA67-76DB3CEF3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Как отличать "</a:t>
            </a:r>
            <a:r>
              <a:rPr lang="en-US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AKIAIOSFODNN7EXAMPLE" (</a:t>
            </a:r>
            <a:r>
              <a:rPr lang="ru-RU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похож на ключ) от "</a:t>
            </a:r>
            <a:r>
              <a:rPr lang="en-US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AAAAAAAAAAAAAAA" (</a:t>
            </a:r>
            <a:r>
              <a:rPr lang="ru-RU" dirty="0">
                <a:uFill>
                  <a:noFill/>
                </a:uFill>
                <a:latin typeface="+mn-lt"/>
                <a:ea typeface="JetBrains Mono"/>
                <a:cs typeface="JetBrains Mono"/>
                <a:sym typeface="JetBrains Mono"/>
              </a:rPr>
              <a:t>мусор)?</a:t>
            </a:r>
          </a:p>
          <a:p>
            <a:pPr>
              <a:lnSpc>
                <a:spcPct val="100000"/>
              </a:lnSpc>
            </a:pPr>
            <a:endParaRPr lang="ru-RU" dirty="0">
              <a:uFill>
                <a:noFill/>
              </a:uFill>
              <a:latin typeface="+mn-lt"/>
              <a:ea typeface="JetBrains Mono"/>
              <a:cs typeface="JetBrains Mono"/>
              <a:sym typeface="JetBrains Mono"/>
            </a:endParaRPr>
          </a:p>
          <a:p>
            <a:pPr lvl="0">
              <a:lnSpc>
                <a:spcPct val="115000"/>
              </a:lnSpc>
              <a:spcBef>
                <a:spcPts val="1200"/>
              </a:spcBef>
            </a:pPr>
            <a:r>
              <a:rPr lang="ru-RU" dirty="0">
                <a:solidFill>
                  <a:srgbClr val="FD8C77"/>
                </a:solidFill>
                <a:latin typeface="+mj-lt"/>
              </a:rPr>
              <a:t>Алгоритм вычисления энтропии</a:t>
            </a:r>
          </a:p>
          <a:p>
            <a:pPr lvl="2">
              <a:spcBef>
                <a:spcPts val="1200"/>
              </a:spcBef>
              <a:buClr>
                <a:srgbClr val="FFFFFF"/>
              </a:buClr>
              <a:buSzPts val="3600"/>
            </a:pPr>
            <a:r>
              <a:rPr lang="ru-RU" dirty="0">
                <a:latin typeface="+mn-lt"/>
              </a:rPr>
              <a:t>Используется </a:t>
            </a:r>
            <a:r>
              <a:rPr lang="en-US" dirty="0">
                <a:solidFill>
                  <a:srgbClr val="FFFFFF"/>
                </a:solidFill>
                <a:latin typeface="+mn-lt"/>
              </a:rPr>
              <a:t>Shannon entropy</a:t>
            </a:r>
          </a:p>
          <a:p>
            <a:pPr lvl="2">
              <a:buClr>
                <a:srgbClr val="FFFFFF"/>
              </a:buClr>
              <a:buSzPts val="3600"/>
            </a:pPr>
            <a:r>
              <a:rPr lang="ru-RU" dirty="0">
                <a:latin typeface="+mn-lt"/>
              </a:rPr>
              <a:t>Для строки считается частота символов → рассчитывается </a:t>
            </a:r>
            <a:r>
              <a:rPr lang="ru-RU" dirty="0">
                <a:solidFill>
                  <a:schemeClr val="bg2"/>
                </a:solidFill>
                <a:latin typeface="+mn-lt"/>
              </a:rPr>
              <a:t>средняя информационная «случайность», </a:t>
            </a:r>
            <a:r>
              <a:rPr lang="ru-RU" dirty="0">
                <a:latin typeface="+mn-lt"/>
              </a:rPr>
              <a:t>мера неопределённости.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42DF4D4-A54D-51A5-818B-1E550CB476F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35</a:t>
            </a:fld>
            <a:endParaRPr lang="ru-RU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6458E10-DD10-0D39-71CC-DD6DE6218EE4}"/>
              </a:ext>
            </a:extLst>
          </p:cNvPr>
          <p:cNvGrpSpPr/>
          <p:nvPr/>
        </p:nvGrpSpPr>
        <p:grpSpPr>
          <a:xfrm>
            <a:off x="914401" y="4903424"/>
            <a:ext cx="5751512" cy="7175864"/>
            <a:chOff x="914401" y="4544069"/>
            <a:chExt cx="5751512" cy="7175864"/>
          </a:xfrm>
        </p:grpSpPr>
        <p:sp>
          <p:nvSpPr>
            <p:cNvPr id="17" name="Скругленный прямоугольник 16">
              <a:extLst>
                <a:ext uri="{FF2B5EF4-FFF2-40B4-BE49-F238E27FC236}">
                  <a16:creationId xmlns:a16="http://schemas.microsoft.com/office/drawing/2014/main" id="{2DC49619-9BCE-2BED-5C6A-11EA23A754A9}"/>
                </a:ext>
              </a:extLst>
            </p:cNvPr>
            <p:cNvSpPr/>
            <p:nvPr/>
          </p:nvSpPr>
          <p:spPr>
            <a:xfrm>
              <a:off x="914401" y="4544069"/>
              <a:ext cx="5751512" cy="7175864"/>
            </a:xfrm>
            <a:prstGeom prst="roundRect">
              <a:avLst>
                <a:gd name="adj" fmla="val 8097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21043E45-7025-E0B0-5CE1-140C95B5B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69" b="69"/>
            <a:stretch/>
          </p:blipFill>
          <p:spPr>
            <a:xfrm>
              <a:off x="1377301" y="4985402"/>
              <a:ext cx="4897993" cy="4891249"/>
            </a:xfrm>
            <a:prstGeom prst="rect">
              <a:avLst/>
            </a:prstGeom>
          </p:spPr>
        </p:pic>
        <p:sp>
          <p:nvSpPr>
            <p:cNvPr id="19" name="Текст 19">
              <a:extLst>
                <a:ext uri="{FF2B5EF4-FFF2-40B4-BE49-F238E27FC236}">
                  <a16:creationId xmlns:a16="http://schemas.microsoft.com/office/drawing/2014/main" id="{5D03E224-9374-1B1B-3F49-EF83C696A7ED}"/>
                </a:ext>
              </a:extLst>
            </p:cNvPr>
            <p:cNvSpPr txBox="1">
              <a:spLocks/>
            </p:cNvSpPr>
            <p:nvPr/>
          </p:nvSpPr>
          <p:spPr>
            <a:xfrm>
              <a:off x="1425576" y="10195980"/>
              <a:ext cx="4783138" cy="98488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Arial" panose="020B0604020202020204" pitchFamily="34" charset="0"/>
                <a:buNone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1pPr>
              <a:lvl2pPr marL="0" marR="0" indent="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2pPr>
              <a:lvl3pPr marL="540000" indent="-54000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Wingdings" panose="05000000000000000000" pitchFamily="2" charset="2"/>
                <a:buChar char="§"/>
                <a:tabLst>
                  <a:tab pos="7620000" algn="l"/>
                </a:tabLst>
                <a:defRPr lang="ru-RU" sz="40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540000" marR="0" indent="-54000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+mj-lt"/>
                <a:buAutoNum type="arabicPeriod"/>
                <a:tabLst>
                  <a:tab pos="7620000" algn="l"/>
                </a:tabLst>
                <a:defRPr sz="4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+mj-lt"/>
                <a:buNone/>
                <a:defRPr sz="3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 err="1">
                  <a:solidFill>
                    <a:schemeClr val="tx1"/>
                  </a:solidFill>
                </a:rPr>
                <a:t>Секретные</a:t>
              </a:r>
              <a:r>
                <a:rPr lang="en-US" sz="3200" dirty="0">
                  <a:solidFill>
                    <a:schemeClr val="tx1"/>
                  </a:solidFill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</a:rPr>
                <a:t>ингредиенты</a:t>
              </a:r>
              <a:r>
                <a:rPr lang="ru-RU" sz="3200" dirty="0">
                  <a:solidFill>
                    <a:schemeClr val="tx1"/>
                  </a:solidFill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</a:rPr>
                <a:t>безопасной</a:t>
              </a:r>
              <a:r>
                <a:rPr lang="en-US" sz="3200" dirty="0">
                  <a:solidFill>
                    <a:schemeClr val="tx1"/>
                  </a:solidFill>
                </a:rPr>
                <a:t> </a:t>
              </a:r>
              <a:r>
                <a:rPr lang="en-US" sz="3200" dirty="0" err="1">
                  <a:solidFill>
                    <a:schemeClr val="tx1"/>
                  </a:solidFill>
                </a:rPr>
                <a:t>разработки</a:t>
              </a:r>
              <a:endParaRPr lang="ru-RU" sz="32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Текст 10">
            <a:extLst>
              <a:ext uri="{FF2B5EF4-FFF2-40B4-BE49-F238E27FC236}">
                <a16:creationId xmlns:a16="http://schemas.microsoft.com/office/drawing/2014/main" id="{940FD95C-B4E2-E644-55E8-08AB74EEFF02}"/>
              </a:ext>
            </a:extLst>
          </p:cNvPr>
          <p:cNvSpPr txBox="1">
            <a:spLocks/>
          </p:cNvSpPr>
          <p:nvPr/>
        </p:nvSpPr>
        <p:spPr>
          <a:xfrm>
            <a:off x="914402" y="3462062"/>
            <a:ext cx="7010398" cy="908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YS Text Bold" pitchFamily="2" charset="-52"/>
                <a:ea typeface="+mn-ea"/>
                <a:cs typeface="YS Text Bold" pitchFamily="2" charset="-52"/>
              </a:defRPr>
            </a:lvl1pPr>
            <a:lvl2pPr marL="0" marR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tx2"/>
              </a:buClr>
              <a:buSzTx/>
              <a:buFont typeface="+mj-lt"/>
              <a:buNone/>
              <a:tabLst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04000" indent="-504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lang="ru-RU"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04000" marR="0" indent="-50400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1"/>
                </a:solidFill>
              </a:rPr>
              <a:t>Gitleaks, trufflehog </a:t>
            </a:r>
            <a:r>
              <a:rPr lang="ru-RU">
                <a:solidFill>
                  <a:schemeClr val="accent1"/>
                </a:solidFill>
              </a:rPr>
              <a:t>и другие</a:t>
            </a:r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741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723C3-3347-7662-DF32-EFCEA1A7B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B22A699D-4B49-7164-A6EB-DD8D8FA85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Нестандартный поиск: </a:t>
            </a:r>
            <a:r>
              <a:rPr lang="en-US" dirty="0"/>
              <a:t>kingfisher</a:t>
            </a:r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1529B00-7DDF-E55F-2C9C-6A934A44985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25" t="-3394" r="-4198" b="-1727"/>
          <a:stretch>
            <a:fillRect/>
          </a:stretch>
        </p:blipFill>
        <p:spPr>
          <a:xfrm>
            <a:off x="914401" y="2754313"/>
            <a:ext cx="12965112" cy="9096003"/>
          </a:xfrm>
          <a:solidFill>
            <a:schemeClr val="bg2"/>
          </a:solidFill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1236204-40A9-080D-FDDA-5CF4074AE59D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22" name="Текст 21">
            <a:extLst>
              <a:ext uri="{FF2B5EF4-FFF2-40B4-BE49-F238E27FC236}">
                <a16:creationId xmlns:a16="http://schemas.microsoft.com/office/drawing/2014/main" id="{4C451AD5-0A55-3D5F-E082-2318CF49FD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4310545" y="3178175"/>
            <a:ext cx="10071868" cy="7764090"/>
          </a:xfrm>
        </p:spPr>
        <p:txBody>
          <a:bodyPr/>
          <a:lstStyle/>
          <a:p>
            <a:pPr marL="577850" lvl="2" indent="-539750">
              <a:spcAft>
                <a:spcPts val="0"/>
              </a:spcAft>
              <a:buClr>
                <a:srgbClr val="FFFFFF"/>
              </a:buClr>
              <a:buSzPts val="3000"/>
              <a:tabLst>
                <a:tab pos="7620000" algn="l"/>
                <a:tab pos="8255000" algn="l"/>
              </a:tabLst>
            </a:pPr>
            <a:r>
              <a:rPr lang="en-US" dirty="0">
                <a:solidFill>
                  <a:srgbClr val="B7DAFC"/>
                </a:solidFill>
                <a:ea typeface="JetBrains Mono"/>
                <a:cs typeface="JetBrains Mono"/>
                <a:sym typeface="JetBrains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https://github.com/mongodb/kingfisher</a:t>
            </a:r>
            <a:endParaRPr lang="en-US" dirty="0">
              <a:solidFill>
                <a:srgbClr val="B7DAFC"/>
              </a:solidFill>
              <a:ea typeface="JetBrains Mono"/>
              <a:cs typeface="JetBrains Mono"/>
              <a:sym typeface="JetBrains Mono"/>
            </a:endParaRPr>
          </a:p>
          <a:p>
            <a:pPr marL="577850" lvl="2" indent="-539750">
              <a:spcAft>
                <a:spcPts val="0"/>
              </a:spcAft>
              <a:tabLst>
                <a:tab pos="7620000" algn="l"/>
                <a:tab pos="8255000" algn="l"/>
              </a:tabLst>
            </a:pPr>
            <a:endParaRPr lang="en-US" dirty="0">
              <a:ea typeface="JetBrains Mono"/>
              <a:cs typeface="JetBrains Mono"/>
              <a:sym typeface="JetBrains Mono"/>
            </a:endParaRPr>
          </a:p>
          <a:p>
            <a:pPr marL="577850" lvl="2" indent="-539750">
              <a:spcAft>
                <a:spcPts val="0"/>
              </a:spcAft>
              <a:buClr>
                <a:srgbClr val="FFFFFF"/>
              </a:buClr>
              <a:buSzPts val="3000"/>
              <a:tabLst>
                <a:tab pos="7620000" algn="l"/>
                <a:tab pos="8255000" algn="l"/>
              </a:tabLst>
            </a:pPr>
            <a:r>
              <a:rPr lang="en-US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RUST</a:t>
            </a:r>
          </a:p>
          <a:p>
            <a:pPr marL="577850" lvl="2" indent="-539750">
              <a:spcAft>
                <a:spcPts val="0"/>
              </a:spcAft>
              <a:tabLst>
                <a:tab pos="7620000" algn="l"/>
                <a:tab pos="8255000" algn="l"/>
              </a:tabLst>
            </a:pPr>
            <a:endParaRPr lang="en-US" dirty="0">
              <a:solidFill>
                <a:srgbClr val="FFFFFF"/>
              </a:solidFill>
              <a:ea typeface="JetBrains Mono"/>
              <a:cs typeface="JetBrains Mono"/>
              <a:sym typeface="JetBrains Mono"/>
            </a:endParaRPr>
          </a:p>
          <a:p>
            <a:pPr marL="577850" lvl="2" indent="-539750">
              <a:spcAft>
                <a:spcPts val="0"/>
              </a:spcAft>
              <a:buClr>
                <a:srgbClr val="FFFFFF"/>
              </a:buClr>
              <a:buSzPts val="3000"/>
              <a:tabLst>
                <a:tab pos="7620000" algn="l"/>
                <a:tab pos="8255000" algn="l"/>
              </a:tabLst>
            </a:pPr>
            <a:r>
              <a:rPr lang="en-US" dirty="0">
                <a:solidFill>
                  <a:srgbClr val="B7DAFC"/>
                </a:solidFill>
                <a:ea typeface="JetBrains Mono"/>
                <a:cs typeface="JetBrains Mono"/>
                <a:sym typeface="JetBrains Mono"/>
              </a:rPr>
              <a:t>Intel </a:t>
            </a:r>
            <a:r>
              <a:rPr lang="en-US" dirty="0" err="1">
                <a:solidFill>
                  <a:srgbClr val="B7DAFC"/>
                </a:solidFill>
                <a:ea typeface="JetBrains Mono"/>
                <a:cs typeface="JetBrains Mono"/>
                <a:sym typeface="JetBrains Mono"/>
              </a:rPr>
              <a:t>Hyperscan</a:t>
            </a:r>
            <a:r>
              <a:rPr lang="ru-RU" dirty="0">
                <a:solidFill>
                  <a:srgbClr val="B7DAFC"/>
                </a:solidFill>
                <a:ea typeface="JetBrains Mono"/>
                <a:cs typeface="JetBrains Mono"/>
                <a:sym typeface="JetBrains Mono"/>
              </a:rPr>
              <a:t> </a:t>
            </a:r>
            <a:r>
              <a:rPr lang="en-US" dirty="0">
                <a:solidFill>
                  <a:srgbClr val="B7DAFC"/>
                </a:solidFill>
                <a:ea typeface="JetBrains Mono"/>
                <a:cs typeface="JetBrains Mono"/>
                <a:sym typeface="JetBrains Mono"/>
              </a:rPr>
              <a:t>regex engine</a:t>
            </a:r>
            <a:r>
              <a:rPr lang="en-US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,</a:t>
            </a:r>
            <a:r>
              <a:rPr lang="ru-RU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 оптимизированный под железо +</a:t>
            </a:r>
            <a:br>
              <a:rPr lang="en-US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</a:br>
            <a:r>
              <a:rPr lang="en-US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SIMD/vectorizer</a:t>
            </a:r>
          </a:p>
          <a:p>
            <a:pPr marL="577850" lvl="2" indent="-539750">
              <a:spcAft>
                <a:spcPts val="0"/>
              </a:spcAft>
              <a:tabLst>
                <a:tab pos="7620000" algn="l"/>
                <a:tab pos="8255000" algn="l"/>
              </a:tabLst>
            </a:pPr>
            <a:endParaRPr lang="en-US" dirty="0">
              <a:solidFill>
                <a:srgbClr val="FFFFFF"/>
              </a:solidFill>
              <a:ea typeface="JetBrains Mono"/>
              <a:cs typeface="JetBrains Mono"/>
              <a:sym typeface="JetBrains Mono"/>
            </a:endParaRPr>
          </a:p>
          <a:p>
            <a:pPr marL="577850" lvl="2" indent="-539750">
              <a:spcAft>
                <a:spcPts val="0"/>
              </a:spcAft>
              <a:buClr>
                <a:srgbClr val="FFFFFF"/>
              </a:buClr>
              <a:buSzPts val="3000"/>
              <a:tabLst>
                <a:tab pos="7620000" algn="l"/>
                <a:tab pos="8255000" algn="l"/>
              </a:tabLst>
            </a:pPr>
            <a:r>
              <a:rPr lang="ru-RU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Не только </a:t>
            </a:r>
            <a:r>
              <a:rPr lang="en-US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regex, </a:t>
            </a:r>
            <a:r>
              <a:rPr lang="ru-RU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но и </a:t>
            </a:r>
            <a:r>
              <a:rPr lang="en-US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language‑aware parsing </a:t>
            </a:r>
            <a:r>
              <a:rPr lang="ru-RU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через</a:t>
            </a:r>
            <a:r>
              <a:rPr lang="en-US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 Tree‑Sitter</a:t>
            </a:r>
          </a:p>
          <a:p>
            <a:pPr marL="577850" lvl="2" indent="-539750">
              <a:spcAft>
                <a:spcPts val="0"/>
              </a:spcAft>
              <a:tabLst>
                <a:tab pos="7620000" algn="l"/>
                <a:tab pos="8255000" algn="l"/>
              </a:tabLst>
            </a:pPr>
            <a:endParaRPr lang="en-US" dirty="0">
              <a:solidFill>
                <a:srgbClr val="FFFFFF"/>
              </a:solidFill>
              <a:ea typeface="JetBrains Mono"/>
              <a:cs typeface="JetBrains Mono"/>
              <a:sym typeface="JetBrains Mono"/>
            </a:endParaRPr>
          </a:p>
          <a:p>
            <a:pPr marL="577850" lvl="2" indent="-539750">
              <a:spcAft>
                <a:spcPts val="0"/>
              </a:spcAft>
              <a:buClr>
                <a:srgbClr val="FFFFFF"/>
              </a:buClr>
              <a:buSzPts val="4000"/>
              <a:tabLst>
                <a:tab pos="7620000" algn="l"/>
                <a:tab pos="8255000" algn="l"/>
              </a:tabLst>
            </a:pPr>
            <a:r>
              <a:rPr lang="ru-RU" dirty="0">
                <a:solidFill>
                  <a:srgbClr val="FFFFFF"/>
                </a:solidFill>
                <a:ea typeface="JetBrains Mono"/>
                <a:cs typeface="JetBrains Mono"/>
                <a:sym typeface="JetBrains Mono"/>
              </a:rPr>
              <a:t>Правила и эвристики для точного поиска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2189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88D24-06FB-26C5-C0B7-6633DA835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517F734-8159-08EB-1471-D0B490DCB455}"/>
              </a:ext>
            </a:extLst>
          </p:cNvPr>
          <p:cNvCxnSpPr>
            <a:cxnSpLocks/>
          </p:cNvCxnSpPr>
          <p:nvPr/>
        </p:nvCxnSpPr>
        <p:spPr>
          <a:xfrm>
            <a:off x="17644681" y="6390620"/>
            <a:ext cx="2916468" cy="11137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068D602-2F66-E6D0-B60C-35ADFF38222A}"/>
              </a:ext>
            </a:extLst>
          </p:cNvPr>
          <p:cNvCxnSpPr>
            <a:cxnSpLocks/>
          </p:cNvCxnSpPr>
          <p:nvPr/>
        </p:nvCxnSpPr>
        <p:spPr>
          <a:xfrm>
            <a:off x="4214397" y="6627288"/>
            <a:ext cx="2944932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22294DAA-5807-A5DA-E332-485AF7AD832E}"/>
              </a:ext>
            </a:extLst>
          </p:cNvPr>
          <p:cNvCxnSpPr>
            <a:cxnSpLocks/>
          </p:cNvCxnSpPr>
          <p:nvPr/>
        </p:nvCxnSpPr>
        <p:spPr>
          <a:xfrm>
            <a:off x="10313983" y="6390620"/>
            <a:ext cx="2916468" cy="11137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50DB3D1-2A44-3798-7941-63E3899AF8AC}"/>
              </a:ext>
            </a:extLst>
          </p:cNvPr>
          <p:cNvCxnSpPr>
            <a:cxnSpLocks/>
          </p:cNvCxnSpPr>
          <p:nvPr/>
        </p:nvCxnSpPr>
        <p:spPr>
          <a:xfrm>
            <a:off x="4214397" y="6168711"/>
            <a:ext cx="2944932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headEnd type="triangl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2446835-30BF-3386-F8B9-5D3E5080A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Стандартный</a:t>
            </a:r>
            <a:r>
              <a:rPr lang="en-US" dirty="0"/>
              <a:t> </a:t>
            </a:r>
            <a:r>
              <a:rPr lang="en-US" dirty="0" err="1"/>
              <a:t>поиск</a:t>
            </a:r>
            <a:r>
              <a:rPr lang="en-US" dirty="0"/>
              <a:t> </a:t>
            </a:r>
            <a:r>
              <a:rPr lang="en-US" dirty="0" err="1"/>
              <a:t>секретов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E75960-CEA8-FE24-2742-F3300493D3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37</a:t>
            </a:fld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FAEA18E-9B26-02EC-9A84-AF1864391B81}"/>
              </a:ext>
            </a:extLst>
          </p:cNvPr>
          <p:cNvGrpSpPr/>
          <p:nvPr/>
        </p:nvGrpSpPr>
        <p:grpSpPr>
          <a:xfrm>
            <a:off x="958095" y="4654784"/>
            <a:ext cx="3256302" cy="3545743"/>
            <a:chOff x="1203156" y="4121149"/>
            <a:chExt cx="3256302" cy="354574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E833167B-241E-7B5B-7E61-F0897FE28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85533" y="4431289"/>
              <a:ext cx="1689959" cy="1690073"/>
            </a:xfrm>
            <a:prstGeom prst="rect">
              <a:avLst/>
            </a:prstGeom>
          </p:spPr>
        </p:pic>
        <p:sp>
          <p:nvSpPr>
            <p:cNvPr id="9" name="Текст 13">
              <a:extLst>
                <a:ext uri="{FF2B5EF4-FFF2-40B4-BE49-F238E27FC236}">
                  <a16:creationId xmlns:a16="http://schemas.microsoft.com/office/drawing/2014/main" id="{E858652B-9653-3213-316B-FA6482004C48}"/>
                </a:ext>
              </a:extLst>
            </p:cNvPr>
            <p:cNvSpPr txBox="1">
              <a:spLocks/>
            </p:cNvSpPr>
            <p:nvPr/>
          </p:nvSpPr>
          <p:spPr>
            <a:xfrm>
              <a:off x="1261299" y="6351188"/>
              <a:ext cx="314001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Arial" panose="020B0604020202020204" pitchFamily="34" charset="0"/>
                <a:buNone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1pPr>
              <a:lvl2pPr marL="0" marR="0" indent="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2pPr>
              <a:lvl3pPr marL="540000" indent="-54000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Wingdings" panose="05000000000000000000" pitchFamily="2" charset="2"/>
                <a:buChar char="§"/>
                <a:tabLst>
                  <a:tab pos="7620000" algn="l"/>
                </a:tabLst>
                <a:defRPr lang="ru-RU" sz="40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540000" marR="0" indent="-54000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+mj-lt"/>
                <a:buAutoNum type="arabicPeriod"/>
                <a:tabLst>
                  <a:tab pos="7620000" algn="l"/>
                </a:tabLst>
                <a:defRPr sz="4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+mj-lt"/>
                <a:buNone/>
                <a:defRPr sz="3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3200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Несчастный программист</a:t>
              </a:r>
            </a:p>
          </p:txBody>
        </p:sp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BC54E1D9-B5CC-7BC0-1F1C-5C2050BAED5B}"/>
                </a:ext>
              </a:extLst>
            </p:cNvPr>
            <p:cNvSpPr/>
            <p:nvPr/>
          </p:nvSpPr>
          <p:spPr>
            <a:xfrm>
              <a:off x="1203156" y="4121149"/>
              <a:ext cx="3256302" cy="3545743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F651464B-A65A-BA22-05B8-4CC775DAB800}"/>
              </a:ext>
            </a:extLst>
          </p:cNvPr>
          <p:cNvGrpSpPr/>
          <p:nvPr/>
        </p:nvGrpSpPr>
        <p:grpSpPr>
          <a:xfrm>
            <a:off x="7159329" y="4654784"/>
            <a:ext cx="3126190" cy="3545743"/>
            <a:chOff x="7846804" y="3654425"/>
            <a:chExt cx="2824509" cy="3203575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B01D3106-155E-3FE8-0162-A701541D42AA}"/>
                </a:ext>
              </a:extLst>
            </p:cNvPr>
            <p:cNvSpPr/>
            <p:nvPr/>
          </p:nvSpPr>
          <p:spPr>
            <a:xfrm>
              <a:off x="8309756" y="4169135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F7392F30-87E4-3A91-6801-DD2575AB32F6}"/>
                </a:ext>
              </a:extLst>
            </p:cNvPr>
            <p:cNvSpPr/>
            <p:nvPr/>
          </p:nvSpPr>
          <p:spPr>
            <a:xfrm>
              <a:off x="8088344" y="3930470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2" name="Скругленный прямоугольник 11">
              <a:extLst>
                <a:ext uri="{FF2B5EF4-FFF2-40B4-BE49-F238E27FC236}">
                  <a16:creationId xmlns:a16="http://schemas.microsoft.com/office/drawing/2014/main" id="{8D89F2EC-2F04-035C-6D22-021B8AB94B63}"/>
                </a:ext>
              </a:extLst>
            </p:cNvPr>
            <p:cNvSpPr/>
            <p:nvPr/>
          </p:nvSpPr>
          <p:spPr>
            <a:xfrm>
              <a:off x="7846804" y="3654425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Git </a:t>
              </a:r>
              <a:endParaRPr lang="ru-RU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 algn="ctr"/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хостинг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14E4AAE-D017-7E2C-BDDC-7FB3E08BC5FB}"/>
              </a:ext>
            </a:extLst>
          </p:cNvPr>
          <p:cNvGrpSpPr/>
          <p:nvPr/>
        </p:nvGrpSpPr>
        <p:grpSpPr>
          <a:xfrm>
            <a:off x="13230451" y="4884551"/>
            <a:ext cx="4389120" cy="3086209"/>
            <a:chOff x="13733417" y="3866607"/>
            <a:chExt cx="4389120" cy="3086209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CACD0F53-F4A1-78B9-B98D-70688C596020}"/>
                </a:ext>
              </a:extLst>
            </p:cNvPr>
            <p:cNvSpPr/>
            <p:nvPr/>
          </p:nvSpPr>
          <p:spPr>
            <a:xfrm>
              <a:off x="14027427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B6B8E0D5-F9F3-3E9F-B5B1-E729D0C00314}"/>
                </a:ext>
              </a:extLst>
            </p:cNvPr>
            <p:cNvSpPr/>
            <p:nvPr/>
          </p:nvSpPr>
          <p:spPr>
            <a:xfrm>
              <a:off x="16074044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C70C3480-F47F-8A97-FDAE-A70C9DB6B596}"/>
                </a:ext>
              </a:extLst>
            </p:cNvPr>
            <p:cNvSpPr/>
            <p:nvPr/>
          </p:nvSpPr>
          <p:spPr>
            <a:xfrm>
              <a:off x="13733417" y="3866607"/>
              <a:ext cx="4389120" cy="3086209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4D168-8231-80CB-8D19-3CB324FE582E}"/>
                </a:ext>
              </a:extLst>
            </p:cNvPr>
            <p:cNvSpPr txBox="1"/>
            <p:nvPr/>
          </p:nvSpPr>
          <p:spPr>
            <a:xfrm>
              <a:off x="14068697" y="5736709"/>
              <a:ext cx="371856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Агентский пул</a:t>
              </a:r>
              <a:r>
                <a:rPr lang="en-US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 </a:t>
              </a:r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машин</a:t>
              </a:r>
            </a:p>
          </p:txBody>
        </p:sp>
      </p:grp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111A0B3D-5748-042F-304E-9F4AEBF9D057}"/>
              </a:ext>
            </a:extLst>
          </p:cNvPr>
          <p:cNvSpPr/>
          <p:nvPr/>
        </p:nvSpPr>
        <p:spPr>
          <a:xfrm>
            <a:off x="20564502" y="4939626"/>
            <a:ext cx="3209898" cy="297605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Аггрегатор</a:t>
            </a:r>
            <a:endParaRPr lang="ru-RU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A1AE13-2C09-C2BA-3907-3BF97BAFF37A}"/>
              </a:ext>
            </a:extLst>
          </p:cNvPr>
          <p:cNvSpPr txBox="1"/>
          <p:nvPr/>
        </p:nvSpPr>
        <p:spPr>
          <a:xfrm>
            <a:off x="5257258" y="6742129"/>
            <a:ext cx="85921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push</a:t>
            </a:r>
            <a:endParaRPr lang="ru-RU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4FE3BB-4CBC-7AD3-929C-B68231A8602E}"/>
              </a:ext>
            </a:extLst>
          </p:cNvPr>
          <p:cNvSpPr txBox="1"/>
          <p:nvPr/>
        </p:nvSpPr>
        <p:spPr>
          <a:xfrm>
            <a:off x="4459169" y="5054050"/>
            <a:ext cx="257762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Моментальный</a:t>
            </a:r>
          </a:p>
          <a:p>
            <a:pPr algn="ctr"/>
            <a:r>
              <a:rPr lang="ru-RU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ответ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FCACBE-E206-D813-C77F-1F43A4A1A3F4}"/>
              </a:ext>
            </a:extLst>
          </p:cNvPr>
          <p:cNvSpPr txBox="1"/>
          <p:nvPr/>
        </p:nvSpPr>
        <p:spPr>
          <a:xfrm>
            <a:off x="11020409" y="6560166"/>
            <a:ext cx="150361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trigger</a:t>
            </a:r>
            <a:endParaRPr lang="ru-RU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C0F193-C5B2-1D1E-85CA-29E031DA65EC}"/>
              </a:ext>
            </a:extLst>
          </p:cNvPr>
          <p:cNvSpPr txBox="1"/>
          <p:nvPr/>
        </p:nvSpPr>
        <p:spPr>
          <a:xfrm>
            <a:off x="17948757" y="6560166"/>
            <a:ext cx="23083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post-processing</a:t>
            </a:r>
            <a:endParaRPr lang="ru-RU" sz="2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38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88D36141-C8C7-1D96-6414-FF5BD6CB1D93}"/>
              </a:ext>
            </a:extLst>
          </p:cNvPr>
          <p:cNvCxnSpPr>
            <a:cxnSpLocks/>
          </p:cNvCxnSpPr>
          <p:nvPr/>
        </p:nvCxnSpPr>
        <p:spPr>
          <a:xfrm>
            <a:off x="17644681" y="6390620"/>
            <a:ext cx="2916468" cy="11137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C279962A-770F-C8F4-85EC-8CC49DF767EC}"/>
              </a:ext>
            </a:extLst>
          </p:cNvPr>
          <p:cNvCxnSpPr>
            <a:cxnSpLocks/>
          </p:cNvCxnSpPr>
          <p:nvPr/>
        </p:nvCxnSpPr>
        <p:spPr>
          <a:xfrm>
            <a:off x="4214397" y="6627288"/>
            <a:ext cx="2944932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EED142D1-861D-7126-EB12-5E70C64C52DB}"/>
              </a:ext>
            </a:extLst>
          </p:cNvPr>
          <p:cNvCxnSpPr>
            <a:cxnSpLocks/>
          </p:cNvCxnSpPr>
          <p:nvPr/>
        </p:nvCxnSpPr>
        <p:spPr>
          <a:xfrm>
            <a:off x="10313983" y="6390620"/>
            <a:ext cx="2916468" cy="11137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91352BF-E575-45C7-AF36-9D8EF60FBA4B}"/>
              </a:ext>
            </a:extLst>
          </p:cNvPr>
          <p:cNvCxnSpPr>
            <a:cxnSpLocks/>
          </p:cNvCxnSpPr>
          <p:nvPr/>
        </p:nvCxnSpPr>
        <p:spPr>
          <a:xfrm>
            <a:off x="4214397" y="6168711"/>
            <a:ext cx="2944932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headEnd type="triangl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E7E1723-9E69-34FA-1B3C-6FB841F0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Стандартный</a:t>
            </a:r>
            <a:r>
              <a:rPr lang="en-US" dirty="0"/>
              <a:t> </a:t>
            </a:r>
            <a:r>
              <a:rPr lang="en-US" dirty="0" err="1"/>
              <a:t>поиск</a:t>
            </a:r>
            <a:r>
              <a:rPr lang="en-US" dirty="0"/>
              <a:t> </a:t>
            </a:r>
            <a:r>
              <a:rPr lang="en-US" dirty="0" err="1"/>
              <a:t>секретов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13105B9-DBAF-BFAA-C306-2F186D7783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38</a:t>
            </a:fld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176B610-DB9F-1832-B109-1F21AE605EC1}"/>
              </a:ext>
            </a:extLst>
          </p:cNvPr>
          <p:cNvGrpSpPr/>
          <p:nvPr/>
        </p:nvGrpSpPr>
        <p:grpSpPr>
          <a:xfrm>
            <a:off x="958095" y="4654784"/>
            <a:ext cx="3256302" cy="3545743"/>
            <a:chOff x="1203156" y="4121149"/>
            <a:chExt cx="3256302" cy="354574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095F3F63-F3A3-1F87-B611-C079D1B1E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85533" y="4431289"/>
              <a:ext cx="1689959" cy="1690073"/>
            </a:xfrm>
            <a:prstGeom prst="rect">
              <a:avLst/>
            </a:prstGeom>
          </p:spPr>
        </p:pic>
        <p:sp>
          <p:nvSpPr>
            <p:cNvPr id="9" name="Текст 13">
              <a:extLst>
                <a:ext uri="{FF2B5EF4-FFF2-40B4-BE49-F238E27FC236}">
                  <a16:creationId xmlns:a16="http://schemas.microsoft.com/office/drawing/2014/main" id="{44420AA2-A241-CF63-FFEE-2B5B6C9B9879}"/>
                </a:ext>
              </a:extLst>
            </p:cNvPr>
            <p:cNvSpPr txBox="1">
              <a:spLocks/>
            </p:cNvSpPr>
            <p:nvPr/>
          </p:nvSpPr>
          <p:spPr>
            <a:xfrm>
              <a:off x="1261299" y="6351188"/>
              <a:ext cx="314001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Arial" panose="020B0604020202020204" pitchFamily="34" charset="0"/>
                <a:buNone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1pPr>
              <a:lvl2pPr marL="0" marR="0" indent="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2pPr>
              <a:lvl3pPr marL="540000" indent="-54000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Wingdings" panose="05000000000000000000" pitchFamily="2" charset="2"/>
                <a:buChar char="§"/>
                <a:tabLst>
                  <a:tab pos="7620000" algn="l"/>
                </a:tabLst>
                <a:defRPr lang="ru-RU" sz="40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540000" marR="0" indent="-54000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+mj-lt"/>
                <a:buAutoNum type="arabicPeriod"/>
                <a:tabLst>
                  <a:tab pos="7620000" algn="l"/>
                </a:tabLst>
                <a:defRPr sz="4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+mj-lt"/>
                <a:buNone/>
                <a:defRPr sz="3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3200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Несчастный программист</a:t>
              </a:r>
            </a:p>
          </p:txBody>
        </p:sp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DF920750-99B9-EF3A-D2A1-35FC4BF30B8E}"/>
                </a:ext>
              </a:extLst>
            </p:cNvPr>
            <p:cNvSpPr/>
            <p:nvPr/>
          </p:nvSpPr>
          <p:spPr>
            <a:xfrm>
              <a:off x="1203156" y="4121149"/>
              <a:ext cx="3256302" cy="3545743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6B9B9B5-D713-32AA-812C-00EEF9FE8D96}"/>
              </a:ext>
            </a:extLst>
          </p:cNvPr>
          <p:cNvGrpSpPr/>
          <p:nvPr/>
        </p:nvGrpSpPr>
        <p:grpSpPr>
          <a:xfrm>
            <a:off x="7159329" y="4654784"/>
            <a:ext cx="3126190" cy="3545743"/>
            <a:chOff x="7846804" y="3654425"/>
            <a:chExt cx="2824509" cy="3203575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4ED45B66-3A83-A9D2-79C2-62E3BFE576C9}"/>
                </a:ext>
              </a:extLst>
            </p:cNvPr>
            <p:cNvSpPr/>
            <p:nvPr/>
          </p:nvSpPr>
          <p:spPr>
            <a:xfrm>
              <a:off x="8309756" y="4169135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2065970D-8423-BDAF-8150-4545B500C333}"/>
                </a:ext>
              </a:extLst>
            </p:cNvPr>
            <p:cNvSpPr/>
            <p:nvPr/>
          </p:nvSpPr>
          <p:spPr>
            <a:xfrm>
              <a:off x="8088344" y="3930470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2" name="Скругленный прямоугольник 11">
              <a:extLst>
                <a:ext uri="{FF2B5EF4-FFF2-40B4-BE49-F238E27FC236}">
                  <a16:creationId xmlns:a16="http://schemas.microsoft.com/office/drawing/2014/main" id="{756E1B21-4669-AE32-47DD-D54857145A11}"/>
                </a:ext>
              </a:extLst>
            </p:cNvPr>
            <p:cNvSpPr/>
            <p:nvPr/>
          </p:nvSpPr>
          <p:spPr>
            <a:xfrm>
              <a:off x="7846804" y="3654425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Git </a:t>
              </a:r>
              <a:endParaRPr lang="ru-RU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 algn="ctr"/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хостинг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69196EA-A1B7-F956-F048-22099680DC48}"/>
              </a:ext>
            </a:extLst>
          </p:cNvPr>
          <p:cNvGrpSpPr/>
          <p:nvPr/>
        </p:nvGrpSpPr>
        <p:grpSpPr>
          <a:xfrm>
            <a:off x="13230451" y="4884551"/>
            <a:ext cx="4389120" cy="3086209"/>
            <a:chOff x="13733417" y="3866607"/>
            <a:chExt cx="4389120" cy="3086209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A5EEAECE-353C-B9EA-8182-4752DFF311CC}"/>
                </a:ext>
              </a:extLst>
            </p:cNvPr>
            <p:cNvSpPr/>
            <p:nvPr/>
          </p:nvSpPr>
          <p:spPr>
            <a:xfrm>
              <a:off x="14027427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B6D42855-A162-C0D8-E281-7E87374076F8}"/>
                </a:ext>
              </a:extLst>
            </p:cNvPr>
            <p:cNvSpPr/>
            <p:nvPr/>
          </p:nvSpPr>
          <p:spPr>
            <a:xfrm>
              <a:off x="16074044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94D88BC4-3B09-85CE-0A2A-4F781E10ECCB}"/>
                </a:ext>
              </a:extLst>
            </p:cNvPr>
            <p:cNvSpPr/>
            <p:nvPr/>
          </p:nvSpPr>
          <p:spPr>
            <a:xfrm>
              <a:off x="13733417" y="3866607"/>
              <a:ext cx="4389120" cy="3086209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E04403-F224-0AB9-D398-010A9690AE16}"/>
                </a:ext>
              </a:extLst>
            </p:cNvPr>
            <p:cNvSpPr txBox="1"/>
            <p:nvPr/>
          </p:nvSpPr>
          <p:spPr>
            <a:xfrm>
              <a:off x="14068697" y="5736709"/>
              <a:ext cx="371856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Агентский пул</a:t>
              </a:r>
              <a:r>
                <a:rPr lang="en-US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 </a:t>
              </a:r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машин</a:t>
              </a:r>
            </a:p>
          </p:txBody>
        </p:sp>
      </p:grp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0D88C27D-BEEA-9E41-086F-4D1E0DDFDBE1}"/>
              </a:ext>
            </a:extLst>
          </p:cNvPr>
          <p:cNvSpPr/>
          <p:nvPr/>
        </p:nvSpPr>
        <p:spPr>
          <a:xfrm>
            <a:off x="20564502" y="4939626"/>
            <a:ext cx="3209898" cy="297605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Аггрегатор</a:t>
            </a:r>
            <a:endParaRPr lang="ru-RU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F382A0-4A88-1604-7D6C-FBBB3C7C0F91}"/>
              </a:ext>
            </a:extLst>
          </p:cNvPr>
          <p:cNvSpPr txBox="1"/>
          <p:nvPr/>
        </p:nvSpPr>
        <p:spPr>
          <a:xfrm>
            <a:off x="5257258" y="6742129"/>
            <a:ext cx="85921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push</a:t>
            </a:r>
            <a:endParaRPr lang="ru-RU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97EF4F-6127-1991-37E1-DE02EFB2A548}"/>
              </a:ext>
            </a:extLst>
          </p:cNvPr>
          <p:cNvSpPr txBox="1"/>
          <p:nvPr/>
        </p:nvSpPr>
        <p:spPr>
          <a:xfrm>
            <a:off x="11020409" y="6560166"/>
            <a:ext cx="150361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trigger</a:t>
            </a:r>
            <a:endParaRPr lang="ru-RU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A39E85-5FAA-0824-7766-74F64FCB5402}"/>
              </a:ext>
            </a:extLst>
          </p:cNvPr>
          <p:cNvSpPr txBox="1"/>
          <p:nvPr/>
        </p:nvSpPr>
        <p:spPr>
          <a:xfrm>
            <a:off x="17948757" y="6560166"/>
            <a:ext cx="23083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post-processing</a:t>
            </a:r>
            <a:endParaRPr lang="ru-RU" sz="2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820FC9-37F6-6266-EED9-018D2EE865E2}"/>
              </a:ext>
            </a:extLst>
          </p:cNvPr>
          <p:cNvSpPr txBox="1"/>
          <p:nvPr/>
        </p:nvSpPr>
        <p:spPr>
          <a:xfrm>
            <a:off x="3550738" y="8598852"/>
            <a:ext cx="427224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ru-RU" sz="3200" dirty="0">
                <a:solidFill>
                  <a:srgbClr val="FFFFFF"/>
                </a:solidFill>
              </a:rPr>
              <a:t>Недоступно простым смертным</a:t>
            </a:r>
          </a:p>
        </p:txBody>
      </p:sp>
      <p:sp>
        <p:nvSpPr>
          <p:cNvPr id="3" name="Прямоугольник: скругленные углы 134">
            <a:extLst>
              <a:ext uri="{FF2B5EF4-FFF2-40B4-BE49-F238E27FC236}">
                <a16:creationId xmlns:a16="http://schemas.microsoft.com/office/drawing/2014/main" id="{DEB9431A-A32D-EDC8-DB90-B2527379FDF9}"/>
              </a:ext>
            </a:extLst>
          </p:cNvPr>
          <p:cNvSpPr/>
          <p:nvPr/>
        </p:nvSpPr>
        <p:spPr>
          <a:xfrm>
            <a:off x="4460138" y="4654779"/>
            <a:ext cx="2454130" cy="3545743"/>
          </a:xfrm>
          <a:prstGeom prst="round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E836A-B8A3-1616-D564-53D9EAFD6CB2}"/>
              </a:ext>
            </a:extLst>
          </p:cNvPr>
          <p:cNvSpPr txBox="1"/>
          <p:nvPr/>
        </p:nvSpPr>
        <p:spPr>
          <a:xfrm>
            <a:off x="4459169" y="5054050"/>
            <a:ext cx="257762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Моментальный</a:t>
            </a:r>
          </a:p>
          <a:p>
            <a:pPr algn="ctr"/>
            <a:r>
              <a:rPr lang="ru-RU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ответ</a:t>
            </a:r>
          </a:p>
        </p:txBody>
      </p:sp>
    </p:spTree>
    <p:extLst>
      <p:ext uri="{BB962C8B-B14F-4D97-AF65-F5344CB8AC3E}">
        <p14:creationId xmlns:p14="http://schemas.microsoft.com/office/powerpoint/2010/main" val="1571642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8ABD2-55B0-9B98-C93C-60FFF33E4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D7652B51-CB3C-B9B6-3356-4F2B2DDF71C8}"/>
              </a:ext>
            </a:extLst>
          </p:cNvPr>
          <p:cNvCxnSpPr>
            <a:cxnSpLocks/>
          </p:cNvCxnSpPr>
          <p:nvPr/>
        </p:nvCxnSpPr>
        <p:spPr>
          <a:xfrm>
            <a:off x="17644681" y="6390620"/>
            <a:ext cx="2916468" cy="11137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F84CD515-E0C8-2F40-AE7A-FB772CC64379}"/>
              </a:ext>
            </a:extLst>
          </p:cNvPr>
          <p:cNvCxnSpPr>
            <a:cxnSpLocks/>
          </p:cNvCxnSpPr>
          <p:nvPr/>
        </p:nvCxnSpPr>
        <p:spPr>
          <a:xfrm>
            <a:off x="4214397" y="6627288"/>
            <a:ext cx="2944932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CAAD8661-44A0-65B6-2008-E94C04CA6F8C}"/>
              </a:ext>
            </a:extLst>
          </p:cNvPr>
          <p:cNvCxnSpPr>
            <a:cxnSpLocks/>
          </p:cNvCxnSpPr>
          <p:nvPr/>
        </p:nvCxnSpPr>
        <p:spPr>
          <a:xfrm>
            <a:off x="10313983" y="6390620"/>
            <a:ext cx="2916468" cy="11137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567E802E-5845-40C5-45D2-EA4EA3096818}"/>
              </a:ext>
            </a:extLst>
          </p:cNvPr>
          <p:cNvCxnSpPr>
            <a:cxnSpLocks/>
          </p:cNvCxnSpPr>
          <p:nvPr/>
        </p:nvCxnSpPr>
        <p:spPr>
          <a:xfrm>
            <a:off x="4214397" y="6168711"/>
            <a:ext cx="2944932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headEnd type="triangl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35C5F76-3064-EA91-0116-EB6AE63C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Стандартный</a:t>
            </a:r>
            <a:r>
              <a:rPr lang="en-US" dirty="0"/>
              <a:t> </a:t>
            </a:r>
            <a:r>
              <a:rPr lang="en-US" dirty="0" err="1"/>
              <a:t>поиск</a:t>
            </a:r>
            <a:r>
              <a:rPr lang="en-US" dirty="0"/>
              <a:t> </a:t>
            </a:r>
            <a:r>
              <a:rPr lang="en-US" dirty="0" err="1"/>
              <a:t>секретов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EF8029-4055-9427-3DE3-3DAD57874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39</a:t>
            </a:fld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1B5A972-7B42-F691-29D9-8A6C2F09D97A}"/>
              </a:ext>
            </a:extLst>
          </p:cNvPr>
          <p:cNvGrpSpPr/>
          <p:nvPr/>
        </p:nvGrpSpPr>
        <p:grpSpPr>
          <a:xfrm>
            <a:off x="958095" y="4654784"/>
            <a:ext cx="3256302" cy="3545743"/>
            <a:chOff x="1203156" y="4121149"/>
            <a:chExt cx="3256302" cy="354574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BC28A7E6-AE98-1A38-31C4-2D13E55A0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85533" y="4431289"/>
              <a:ext cx="1689959" cy="1690073"/>
            </a:xfrm>
            <a:prstGeom prst="rect">
              <a:avLst/>
            </a:prstGeom>
          </p:spPr>
        </p:pic>
        <p:sp>
          <p:nvSpPr>
            <p:cNvPr id="9" name="Текст 13">
              <a:extLst>
                <a:ext uri="{FF2B5EF4-FFF2-40B4-BE49-F238E27FC236}">
                  <a16:creationId xmlns:a16="http://schemas.microsoft.com/office/drawing/2014/main" id="{CFA77FA9-B5E3-1369-CD63-DC3CFE494699}"/>
                </a:ext>
              </a:extLst>
            </p:cNvPr>
            <p:cNvSpPr txBox="1">
              <a:spLocks/>
            </p:cNvSpPr>
            <p:nvPr/>
          </p:nvSpPr>
          <p:spPr>
            <a:xfrm>
              <a:off x="1261299" y="6351188"/>
              <a:ext cx="314001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Arial" panose="020B0604020202020204" pitchFamily="34" charset="0"/>
                <a:buNone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1pPr>
              <a:lvl2pPr marL="0" marR="0" indent="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2pPr>
              <a:lvl3pPr marL="540000" indent="-54000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Wingdings" panose="05000000000000000000" pitchFamily="2" charset="2"/>
                <a:buChar char="§"/>
                <a:tabLst>
                  <a:tab pos="7620000" algn="l"/>
                </a:tabLst>
                <a:defRPr lang="ru-RU" sz="40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540000" marR="0" indent="-54000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+mj-lt"/>
                <a:buAutoNum type="arabicPeriod"/>
                <a:tabLst>
                  <a:tab pos="7620000" algn="l"/>
                </a:tabLst>
                <a:defRPr sz="4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+mj-lt"/>
                <a:buNone/>
                <a:defRPr sz="3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3200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Несчастный программист</a:t>
              </a:r>
            </a:p>
          </p:txBody>
        </p:sp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D9E22F42-1392-7C7F-A275-FD858BDFC991}"/>
                </a:ext>
              </a:extLst>
            </p:cNvPr>
            <p:cNvSpPr/>
            <p:nvPr/>
          </p:nvSpPr>
          <p:spPr>
            <a:xfrm>
              <a:off x="1203156" y="4121149"/>
              <a:ext cx="3256302" cy="3545743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C01C7086-4691-C76F-E4BE-50C2AE7C5A83}"/>
              </a:ext>
            </a:extLst>
          </p:cNvPr>
          <p:cNvGrpSpPr/>
          <p:nvPr/>
        </p:nvGrpSpPr>
        <p:grpSpPr>
          <a:xfrm>
            <a:off x="7159329" y="4654784"/>
            <a:ext cx="3126190" cy="3545743"/>
            <a:chOff x="7846804" y="3654425"/>
            <a:chExt cx="2824509" cy="3203575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694707A1-0E24-ABBE-CA80-79D0DDA57D56}"/>
                </a:ext>
              </a:extLst>
            </p:cNvPr>
            <p:cNvSpPr/>
            <p:nvPr/>
          </p:nvSpPr>
          <p:spPr>
            <a:xfrm>
              <a:off x="8309756" y="4169135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E2654461-A31C-E01D-B1A0-2FF198485E07}"/>
                </a:ext>
              </a:extLst>
            </p:cNvPr>
            <p:cNvSpPr/>
            <p:nvPr/>
          </p:nvSpPr>
          <p:spPr>
            <a:xfrm>
              <a:off x="8088344" y="3930470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2" name="Скругленный прямоугольник 11">
              <a:extLst>
                <a:ext uri="{FF2B5EF4-FFF2-40B4-BE49-F238E27FC236}">
                  <a16:creationId xmlns:a16="http://schemas.microsoft.com/office/drawing/2014/main" id="{0401F2C7-4F5D-7470-28B4-ABF4F55C9A11}"/>
                </a:ext>
              </a:extLst>
            </p:cNvPr>
            <p:cNvSpPr/>
            <p:nvPr/>
          </p:nvSpPr>
          <p:spPr>
            <a:xfrm>
              <a:off x="7846804" y="3654425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Git </a:t>
              </a:r>
              <a:endParaRPr lang="ru-RU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 algn="ctr"/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хостинг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5E42BEED-B859-8B14-4F57-AABA12838829}"/>
              </a:ext>
            </a:extLst>
          </p:cNvPr>
          <p:cNvGrpSpPr/>
          <p:nvPr/>
        </p:nvGrpSpPr>
        <p:grpSpPr>
          <a:xfrm>
            <a:off x="13230451" y="4884551"/>
            <a:ext cx="4389120" cy="3086209"/>
            <a:chOff x="13733417" y="3866607"/>
            <a:chExt cx="4389120" cy="3086209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1C9EDE67-4206-A680-971B-53DD28CD2B0C}"/>
                </a:ext>
              </a:extLst>
            </p:cNvPr>
            <p:cNvSpPr/>
            <p:nvPr/>
          </p:nvSpPr>
          <p:spPr>
            <a:xfrm>
              <a:off x="14027427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C44112DD-52B0-ED42-4012-C6AF2EDC2DDE}"/>
                </a:ext>
              </a:extLst>
            </p:cNvPr>
            <p:cNvSpPr/>
            <p:nvPr/>
          </p:nvSpPr>
          <p:spPr>
            <a:xfrm>
              <a:off x="16074044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EB239F99-2896-921E-F1F9-577967F73908}"/>
                </a:ext>
              </a:extLst>
            </p:cNvPr>
            <p:cNvSpPr/>
            <p:nvPr/>
          </p:nvSpPr>
          <p:spPr>
            <a:xfrm>
              <a:off x="13733417" y="3866607"/>
              <a:ext cx="4389120" cy="3086209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186723-B2FB-D2F1-313C-B8CA05A8B8F9}"/>
                </a:ext>
              </a:extLst>
            </p:cNvPr>
            <p:cNvSpPr txBox="1"/>
            <p:nvPr/>
          </p:nvSpPr>
          <p:spPr>
            <a:xfrm>
              <a:off x="14068697" y="5736709"/>
              <a:ext cx="371856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Агентский пул</a:t>
              </a:r>
              <a:r>
                <a:rPr lang="en-US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 </a:t>
              </a:r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машин</a:t>
              </a:r>
            </a:p>
          </p:txBody>
        </p:sp>
      </p:grp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7D4FF454-EA57-5AC1-347C-02F13056A34E}"/>
              </a:ext>
            </a:extLst>
          </p:cNvPr>
          <p:cNvSpPr/>
          <p:nvPr/>
        </p:nvSpPr>
        <p:spPr>
          <a:xfrm>
            <a:off x="20564502" y="4939626"/>
            <a:ext cx="3209898" cy="297605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Аггрегатор</a:t>
            </a:r>
            <a:endParaRPr lang="ru-RU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DD3E6A-14EE-5D89-7C4B-E7B2448A3E1A}"/>
              </a:ext>
            </a:extLst>
          </p:cNvPr>
          <p:cNvSpPr txBox="1"/>
          <p:nvPr/>
        </p:nvSpPr>
        <p:spPr>
          <a:xfrm>
            <a:off x="5257258" y="6742129"/>
            <a:ext cx="85921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push</a:t>
            </a:r>
            <a:endParaRPr lang="ru-RU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EB9942-053E-D14A-AA74-EFF14D733700}"/>
              </a:ext>
            </a:extLst>
          </p:cNvPr>
          <p:cNvSpPr txBox="1"/>
          <p:nvPr/>
        </p:nvSpPr>
        <p:spPr>
          <a:xfrm>
            <a:off x="11020409" y="6560166"/>
            <a:ext cx="150361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trigger</a:t>
            </a:r>
            <a:endParaRPr lang="ru-RU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0A654FA-F24F-E727-CD00-9402C62B35D7}"/>
              </a:ext>
            </a:extLst>
          </p:cNvPr>
          <p:cNvSpPr txBox="1"/>
          <p:nvPr/>
        </p:nvSpPr>
        <p:spPr>
          <a:xfrm>
            <a:off x="17948757" y="6560166"/>
            <a:ext cx="23083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post-processing</a:t>
            </a:r>
            <a:endParaRPr lang="ru-RU" sz="2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A2A909-E584-4EB0-40C2-6C72B3FE49AF}"/>
              </a:ext>
            </a:extLst>
          </p:cNvPr>
          <p:cNvSpPr txBox="1"/>
          <p:nvPr/>
        </p:nvSpPr>
        <p:spPr>
          <a:xfrm>
            <a:off x="9585740" y="8598852"/>
            <a:ext cx="427224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ru-RU" sz="3200" dirty="0">
                <a:solidFill>
                  <a:srgbClr val="FFFFFF"/>
                </a:solidFill>
              </a:rPr>
              <a:t>Похоже на </a:t>
            </a:r>
          </a:p>
          <a:p>
            <a:pPr lvl="0" algn="ctr"/>
            <a:r>
              <a:rPr lang="ru-RU" sz="3200" dirty="0">
                <a:solidFill>
                  <a:srgbClr val="FFFFFF"/>
                </a:solidFill>
              </a:rPr>
              <a:t>обычный </a:t>
            </a:r>
            <a:r>
              <a:rPr lang="en-US" sz="3200" dirty="0">
                <a:solidFill>
                  <a:srgbClr val="FFFFFF"/>
                </a:solidFill>
              </a:rPr>
              <a:t>CI</a:t>
            </a:r>
          </a:p>
        </p:txBody>
      </p:sp>
      <p:sp>
        <p:nvSpPr>
          <p:cNvPr id="6" name="Прямоугольник: скругленные углы 134">
            <a:extLst>
              <a:ext uri="{FF2B5EF4-FFF2-40B4-BE49-F238E27FC236}">
                <a16:creationId xmlns:a16="http://schemas.microsoft.com/office/drawing/2014/main" id="{92A7E648-8FB3-98DD-8110-F521CB04034D}"/>
              </a:ext>
            </a:extLst>
          </p:cNvPr>
          <p:cNvSpPr/>
          <p:nvPr/>
        </p:nvSpPr>
        <p:spPr>
          <a:xfrm>
            <a:off x="10495140" y="4654779"/>
            <a:ext cx="2454130" cy="3545743"/>
          </a:xfrm>
          <a:prstGeom prst="round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5353E2-3D52-067A-F745-EB2C8B7DA715}"/>
              </a:ext>
            </a:extLst>
          </p:cNvPr>
          <p:cNvSpPr txBox="1"/>
          <p:nvPr/>
        </p:nvSpPr>
        <p:spPr>
          <a:xfrm>
            <a:off x="4459169" y="5054050"/>
            <a:ext cx="257762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Моментальный</a:t>
            </a:r>
          </a:p>
          <a:p>
            <a:pPr algn="ctr"/>
            <a:r>
              <a:rPr lang="ru-RU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ответ</a:t>
            </a:r>
          </a:p>
        </p:txBody>
      </p:sp>
    </p:spTree>
    <p:extLst>
      <p:ext uri="{BB962C8B-B14F-4D97-AF65-F5344CB8AC3E}">
        <p14:creationId xmlns:p14="http://schemas.microsoft.com/office/powerpoint/2010/main" val="2101934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F030B-3061-D325-83E3-9E255020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4CE0B0-1766-3042-6F49-C7C35F8F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chemeClr val="accent1"/>
              </a:buClr>
              <a:buSzPts val="14000"/>
            </a:pPr>
            <a:r>
              <a:rPr lang="ru-RU" dirty="0">
                <a:solidFill>
                  <a:schemeClr val="accent1"/>
                </a:solidFill>
              </a:rPr>
              <a:t>Дисклеймер 2:</a:t>
            </a:r>
            <a:r>
              <a:rPr lang="ru-RU" dirty="0">
                <a:solidFill>
                  <a:srgbClr val="FFFFFF"/>
                </a:solidFill>
              </a:rPr>
              <a:t> </a:t>
            </a:r>
            <a:br>
              <a:rPr lang="ru-RU" dirty="0">
                <a:solidFill>
                  <a:srgbClr val="FFFFFF"/>
                </a:solidFill>
              </a:rPr>
            </a:br>
            <a:r>
              <a:rPr lang="ru-RU" dirty="0"/>
              <a:t>будем вместе пытаться</a:t>
            </a:r>
            <a:br>
              <a:rPr lang="ru-RU" dirty="0"/>
            </a:br>
            <a:r>
              <a:rPr lang="ru-RU" dirty="0" err="1"/>
              <a:t>дизайнить</a:t>
            </a:r>
            <a:r>
              <a:rPr lang="ru-RU" dirty="0"/>
              <a:t> архитектуру</a:t>
            </a:r>
            <a:r>
              <a:rPr lang="en-US" dirty="0"/>
              <a:t>*</a:t>
            </a:r>
            <a:br>
              <a:rPr lang="en-US" dirty="0"/>
            </a:br>
            <a:r>
              <a:rPr lang="ru-RU" dirty="0"/>
              <a:t>как принято в </a:t>
            </a:r>
            <a:r>
              <a:rPr lang="en-US" dirty="0" err="1"/>
              <a:t>BigTech</a:t>
            </a:r>
            <a:endParaRPr lang="ru-RU" dirty="0"/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C42D7DD0-267D-3EE3-4C86-8B1CBF18A73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C409B9-34E2-43A7-62C0-F4C92D857233}"/>
              </a:ext>
            </a:extLst>
          </p:cNvPr>
          <p:cNvSpPr txBox="1"/>
          <p:nvPr/>
        </p:nvSpPr>
        <p:spPr>
          <a:xfrm>
            <a:off x="492369" y="76317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839601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95910-8EB8-AA87-8185-F83FA54D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8865178-90C4-E007-69FD-A8EB78655432}"/>
              </a:ext>
            </a:extLst>
          </p:cNvPr>
          <p:cNvCxnSpPr>
            <a:cxnSpLocks/>
          </p:cNvCxnSpPr>
          <p:nvPr/>
        </p:nvCxnSpPr>
        <p:spPr>
          <a:xfrm>
            <a:off x="17644681" y="6390620"/>
            <a:ext cx="2916468" cy="11137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7AEDB5A-33F6-1DF3-8A3B-626070665F68}"/>
              </a:ext>
            </a:extLst>
          </p:cNvPr>
          <p:cNvCxnSpPr>
            <a:cxnSpLocks/>
          </p:cNvCxnSpPr>
          <p:nvPr/>
        </p:nvCxnSpPr>
        <p:spPr>
          <a:xfrm>
            <a:off x="4214397" y="6627288"/>
            <a:ext cx="2944932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51EBDA94-8A83-B57F-2181-C3E4998D5441}"/>
              </a:ext>
            </a:extLst>
          </p:cNvPr>
          <p:cNvCxnSpPr>
            <a:cxnSpLocks/>
          </p:cNvCxnSpPr>
          <p:nvPr/>
        </p:nvCxnSpPr>
        <p:spPr>
          <a:xfrm>
            <a:off x="10313983" y="6390620"/>
            <a:ext cx="2916468" cy="11137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D6A33467-54E2-F2F7-9A63-7BFF8F4AD7B8}"/>
              </a:ext>
            </a:extLst>
          </p:cNvPr>
          <p:cNvCxnSpPr>
            <a:cxnSpLocks/>
          </p:cNvCxnSpPr>
          <p:nvPr/>
        </p:nvCxnSpPr>
        <p:spPr>
          <a:xfrm>
            <a:off x="4214397" y="6168711"/>
            <a:ext cx="2944932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headEnd type="triangl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14A9833-B8A3-2DC9-D1BD-C6783AB3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Стандартный</a:t>
            </a:r>
            <a:r>
              <a:rPr lang="en-US" dirty="0"/>
              <a:t> </a:t>
            </a:r>
            <a:r>
              <a:rPr lang="en-US" dirty="0" err="1"/>
              <a:t>поиск</a:t>
            </a:r>
            <a:r>
              <a:rPr lang="en-US" dirty="0"/>
              <a:t> </a:t>
            </a:r>
            <a:r>
              <a:rPr lang="en-US" dirty="0" err="1"/>
              <a:t>секретов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D27183-21E4-4507-DD3C-AE547E4F00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40</a:t>
            </a:fld>
            <a:endParaRPr lang="ru-RU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81232907-37B5-C68C-1B4A-94EEA082A0F5}"/>
              </a:ext>
            </a:extLst>
          </p:cNvPr>
          <p:cNvGrpSpPr/>
          <p:nvPr/>
        </p:nvGrpSpPr>
        <p:grpSpPr>
          <a:xfrm>
            <a:off x="958095" y="4654784"/>
            <a:ext cx="3256302" cy="3545743"/>
            <a:chOff x="1203156" y="4121149"/>
            <a:chExt cx="3256302" cy="354574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500A9033-503E-2040-8186-561D023B5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985533" y="4431289"/>
              <a:ext cx="1689959" cy="1690073"/>
            </a:xfrm>
            <a:prstGeom prst="rect">
              <a:avLst/>
            </a:prstGeom>
          </p:spPr>
        </p:pic>
        <p:sp>
          <p:nvSpPr>
            <p:cNvPr id="9" name="Текст 13">
              <a:extLst>
                <a:ext uri="{FF2B5EF4-FFF2-40B4-BE49-F238E27FC236}">
                  <a16:creationId xmlns:a16="http://schemas.microsoft.com/office/drawing/2014/main" id="{0C90FA14-08A6-47DB-5A9B-A486A25FB073}"/>
                </a:ext>
              </a:extLst>
            </p:cNvPr>
            <p:cNvSpPr txBox="1">
              <a:spLocks/>
            </p:cNvSpPr>
            <p:nvPr/>
          </p:nvSpPr>
          <p:spPr>
            <a:xfrm>
              <a:off x="1261299" y="6351188"/>
              <a:ext cx="3140014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Arial" panose="020B0604020202020204" pitchFamily="34" charset="0"/>
                <a:buNone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1pPr>
              <a:lvl2pPr marL="0" marR="0" indent="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tx2"/>
                </a:buClr>
                <a:buSzTx/>
                <a:buFont typeface="+mj-lt"/>
                <a:buNone/>
                <a:tabLst/>
                <a:defRPr sz="4000" kern="1200">
                  <a:solidFill>
                    <a:schemeClr val="bg2"/>
                  </a:solidFill>
                  <a:latin typeface="+mn-lt"/>
                  <a:ea typeface="+mn-ea"/>
                  <a:cs typeface="YS Text Bold" pitchFamily="2" charset="-52"/>
                </a:defRPr>
              </a:lvl2pPr>
              <a:lvl3pPr marL="540000" indent="-54000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Wingdings" panose="05000000000000000000" pitchFamily="2" charset="2"/>
                <a:buChar char="§"/>
                <a:tabLst>
                  <a:tab pos="7620000" algn="l"/>
                </a:tabLst>
                <a:defRPr lang="ru-RU" sz="4000" kern="1200" dirty="0" smtClean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540000" marR="0" indent="-540000" algn="l" defTabSz="18287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Clr>
                  <a:schemeClr val="bg2"/>
                </a:buClr>
                <a:buSzPct val="110000"/>
                <a:buFont typeface="+mj-lt"/>
                <a:buAutoNum type="arabicPeriod"/>
                <a:tabLst>
                  <a:tab pos="7620000" algn="l"/>
                </a:tabLst>
                <a:defRPr sz="4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0"/>
                </a:spcAft>
                <a:buFont typeface="+mj-lt"/>
                <a:buNone/>
                <a:defRPr sz="3200" kern="120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ru-RU" sz="3200" dirty="0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Несчастный программист</a:t>
              </a:r>
            </a:p>
          </p:txBody>
        </p:sp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061253D7-06B9-1866-F424-ECAED18747F3}"/>
                </a:ext>
              </a:extLst>
            </p:cNvPr>
            <p:cNvSpPr/>
            <p:nvPr/>
          </p:nvSpPr>
          <p:spPr>
            <a:xfrm>
              <a:off x="1203156" y="4121149"/>
              <a:ext cx="3256302" cy="3545743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426428CE-8604-4535-61AF-76B5F093F45D}"/>
              </a:ext>
            </a:extLst>
          </p:cNvPr>
          <p:cNvGrpSpPr/>
          <p:nvPr/>
        </p:nvGrpSpPr>
        <p:grpSpPr>
          <a:xfrm>
            <a:off x="7159329" y="4654784"/>
            <a:ext cx="3126190" cy="3545743"/>
            <a:chOff x="7846804" y="3654425"/>
            <a:chExt cx="2824509" cy="3203575"/>
          </a:xfrm>
        </p:grpSpPr>
        <p:sp>
          <p:nvSpPr>
            <p:cNvPr id="16" name="Скругленный прямоугольник 15">
              <a:extLst>
                <a:ext uri="{FF2B5EF4-FFF2-40B4-BE49-F238E27FC236}">
                  <a16:creationId xmlns:a16="http://schemas.microsoft.com/office/drawing/2014/main" id="{11147D69-51A0-E7CB-0CC8-B0F7D15B9C46}"/>
                </a:ext>
              </a:extLst>
            </p:cNvPr>
            <p:cNvSpPr/>
            <p:nvPr/>
          </p:nvSpPr>
          <p:spPr>
            <a:xfrm>
              <a:off x="8309756" y="4169135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86CD132C-4AF0-28F7-83A0-D0868BE0F108}"/>
                </a:ext>
              </a:extLst>
            </p:cNvPr>
            <p:cNvSpPr/>
            <p:nvPr/>
          </p:nvSpPr>
          <p:spPr>
            <a:xfrm>
              <a:off x="8088344" y="3930470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2" name="Скругленный прямоугольник 11">
              <a:extLst>
                <a:ext uri="{FF2B5EF4-FFF2-40B4-BE49-F238E27FC236}">
                  <a16:creationId xmlns:a16="http://schemas.microsoft.com/office/drawing/2014/main" id="{8E9159A7-1961-4C56-7176-9201759D50DB}"/>
                </a:ext>
              </a:extLst>
            </p:cNvPr>
            <p:cNvSpPr/>
            <p:nvPr/>
          </p:nvSpPr>
          <p:spPr>
            <a:xfrm>
              <a:off x="7846804" y="3654425"/>
              <a:ext cx="2361557" cy="2688865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Git </a:t>
              </a:r>
              <a:endParaRPr lang="ru-RU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  <a:p>
              <a:pPr algn="ctr"/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хостинг</a:t>
              </a:r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1D014F9-E7E1-0481-97F3-0B41CC72255E}"/>
              </a:ext>
            </a:extLst>
          </p:cNvPr>
          <p:cNvGrpSpPr/>
          <p:nvPr/>
        </p:nvGrpSpPr>
        <p:grpSpPr>
          <a:xfrm>
            <a:off x="13230451" y="4884551"/>
            <a:ext cx="4389120" cy="3086209"/>
            <a:chOff x="13733417" y="3866607"/>
            <a:chExt cx="4389120" cy="3086209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4926B011-DC11-D533-5D70-1BAEA90CD6EB}"/>
                </a:ext>
              </a:extLst>
            </p:cNvPr>
            <p:cNvSpPr/>
            <p:nvPr/>
          </p:nvSpPr>
          <p:spPr>
            <a:xfrm>
              <a:off x="14027427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7CB985DC-8B7C-71F1-9562-5C8473B4027A}"/>
                </a:ext>
              </a:extLst>
            </p:cNvPr>
            <p:cNvSpPr/>
            <p:nvPr/>
          </p:nvSpPr>
          <p:spPr>
            <a:xfrm>
              <a:off x="16074044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1" name="Скругленный прямоугольник 20">
              <a:extLst>
                <a:ext uri="{FF2B5EF4-FFF2-40B4-BE49-F238E27FC236}">
                  <a16:creationId xmlns:a16="http://schemas.microsoft.com/office/drawing/2014/main" id="{080C8DC6-D9A2-1BD5-F487-AE18E20E9A70}"/>
                </a:ext>
              </a:extLst>
            </p:cNvPr>
            <p:cNvSpPr/>
            <p:nvPr/>
          </p:nvSpPr>
          <p:spPr>
            <a:xfrm>
              <a:off x="13733417" y="3866607"/>
              <a:ext cx="4389120" cy="3086209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8FE426-5234-9E6A-AA68-F74531F52210}"/>
                </a:ext>
              </a:extLst>
            </p:cNvPr>
            <p:cNvSpPr txBox="1"/>
            <p:nvPr/>
          </p:nvSpPr>
          <p:spPr>
            <a:xfrm>
              <a:off x="14068697" y="5736709"/>
              <a:ext cx="371856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Агентский пул</a:t>
              </a:r>
              <a:r>
                <a:rPr lang="en-US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 </a:t>
              </a:r>
              <a:r>
                <a:rPr lang="ru-RU" sz="32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машин</a:t>
              </a:r>
            </a:p>
          </p:txBody>
        </p:sp>
      </p:grp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2CD3D450-02E1-8699-B142-246DA4C65616}"/>
              </a:ext>
            </a:extLst>
          </p:cNvPr>
          <p:cNvSpPr/>
          <p:nvPr/>
        </p:nvSpPr>
        <p:spPr>
          <a:xfrm>
            <a:off x="20564502" y="4939626"/>
            <a:ext cx="3209898" cy="297605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Аггрегатор</a:t>
            </a:r>
            <a:endParaRPr lang="ru-RU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079DEB-157B-1A34-6263-C5595C44A49A}"/>
              </a:ext>
            </a:extLst>
          </p:cNvPr>
          <p:cNvSpPr txBox="1"/>
          <p:nvPr/>
        </p:nvSpPr>
        <p:spPr>
          <a:xfrm>
            <a:off x="5257258" y="6742129"/>
            <a:ext cx="85921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push</a:t>
            </a:r>
            <a:endParaRPr lang="ru-RU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1D2F9C-8AC6-FB1C-DABC-FD28C58F7420}"/>
              </a:ext>
            </a:extLst>
          </p:cNvPr>
          <p:cNvSpPr txBox="1"/>
          <p:nvPr/>
        </p:nvSpPr>
        <p:spPr>
          <a:xfrm>
            <a:off x="11020409" y="6560166"/>
            <a:ext cx="150361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trigger</a:t>
            </a:r>
            <a:endParaRPr lang="ru-RU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1192F7-6B11-1934-6FD9-07922A98FBCD}"/>
              </a:ext>
            </a:extLst>
          </p:cNvPr>
          <p:cNvSpPr txBox="1"/>
          <p:nvPr/>
        </p:nvSpPr>
        <p:spPr>
          <a:xfrm>
            <a:off x="17948757" y="6560166"/>
            <a:ext cx="23083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post-processing</a:t>
            </a:r>
            <a:endParaRPr lang="ru-RU" sz="2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004B4-2018-7B42-3707-02254E19E4FD}"/>
              </a:ext>
            </a:extLst>
          </p:cNvPr>
          <p:cNvSpPr txBox="1"/>
          <p:nvPr/>
        </p:nvSpPr>
        <p:spPr>
          <a:xfrm>
            <a:off x="17213195" y="8666635"/>
            <a:ext cx="427224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/>
            <a:r>
              <a:rPr lang="ru-RU" sz="3200" dirty="0">
                <a:solidFill>
                  <a:srgbClr val="FFFFFF"/>
                </a:solidFill>
              </a:rPr>
              <a:t>Нужно как-то взаимодействовать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6" name="Прямоугольник: скругленные углы 134">
            <a:extLst>
              <a:ext uri="{FF2B5EF4-FFF2-40B4-BE49-F238E27FC236}">
                <a16:creationId xmlns:a16="http://schemas.microsoft.com/office/drawing/2014/main" id="{96A5A0B2-99C1-5630-0D7D-9C85B19DD222}"/>
              </a:ext>
            </a:extLst>
          </p:cNvPr>
          <p:cNvSpPr/>
          <p:nvPr/>
        </p:nvSpPr>
        <p:spPr>
          <a:xfrm>
            <a:off x="17775092" y="4654783"/>
            <a:ext cx="6235282" cy="3545743"/>
          </a:xfrm>
          <a:prstGeom prst="roundRect">
            <a:avLst/>
          </a:prstGeom>
          <a:noFill/>
          <a:ln w="508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A959F-5D80-E809-03EA-5813D1C3ABBD}"/>
              </a:ext>
            </a:extLst>
          </p:cNvPr>
          <p:cNvSpPr txBox="1"/>
          <p:nvPr/>
        </p:nvSpPr>
        <p:spPr>
          <a:xfrm>
            <a:off x="4459169" y="5054050"/>
            <a:ext cx="2577629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ru-RU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Моментальный</a:t>
            </a:r>
          </a:p>
          <a:p>
            <a:pPr algn="ctr"/>
            <a:r>
              <a:rPr lang="ru-RU" sz="2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ответ</a:t>
            </a:r>
          </a:p>
        </p:txBody>
      </p:sp>
    </p:spTree>
    <p:extLst>
      <p:ext uri="{BB962C8B-B14F-4D97-AF65-F5344CB8AC3E}">
        <p14:creationId xmlns:p14="http://schemas.microsoft.com/office/powerpoint/2010/main" val="4146849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3E11F-7FAD-A446-FBFB-A32666084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84DC95B-660F-ACA8-EDD9-A00BCD97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A6960B-1585-872B-4743-9089E4404D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41</a:t>
            </a:fld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06BDBF0-B83A-AB5F-2EA3-5BC943B13D26}"/>
              </a:ext>
            </a:extLst>
          </p:cNvPr>
          <p:cNvGrpSpPr/>
          <p:nvPr/>
        </p:nvGrpSpPr>
        <p:grpSpPr>
          <a:xfrm>
            <a:off x="7072425" y="5280527"/>
            <a:ext cx="10448653" cy="3086209"/>
            <a:chOff x="6229576" y="4884551"/>
            <a:chExt cx="10448653" cy="3086209"/>
          </a:xfrm>
        </p:grpSpPr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93296089-92C3-FCEB-F5B4-84666CB528AB}"/>
                </a:ext>
              </a:extLst>
            </p:cNvPr>
            <p:cNvCxnSpPr>
              <a:cxnSpLocks/>
            </p:cNvCxnSpPr>
            <p:nvPr/>
          </p:nvCxnSpPr>
          <p:spPr>
            <a:xfrm>
              <a:off x="10643806" y="6390620"/>
              <a:ext cx="2916468" cy="11137"/>
            </a:xfrm>
            <a:prstGeom prst="line">
              <a:avLst/>
            </a:prstGeom>
            <a:ln w="50800" cap="rnd">
              <a:solidFill>
                <a:schemeClr val="bg2"/>
              </a:solidFill>
              <a:rou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Группа 5">
              <a:extLst>
                <a:ext uri="{FF2B5EF4-FFF2-40B4-BE49-F238E27FC236}">
                  <a16:creationId xmlns:a16="http://schemas.microsoft.com/office/drawing/2014/main" id="{7C708E55-085D-432C-FF45-0E54A9A049E8}"/>
                </a:ext>
              </a:extLst>
            </p:cNvPr>
            <p:cNvGrpSpPr/>
            <p:nvPr/>
          </p:nvGrpSpPr>
          <p:grpSpPr>
            <a:xfrm>
              <a:off x="6229576" y="4884551"/>
              <a:ext cx="4389120" cy="3086209"/>
              <a:chOff x="13733417" y="3866607"/>
              <a:chExt cx="4389120" cy="3086209"/>
            </a:xfrm>
          </p:grpSpPr>
          <p:sp>
            <p:nvSpPr>
              <p:cNvPr id="10" name="Скругленный прямоугольник 9">
                <a:extLst>
                  <a:ext uri="{FF2B5EF4-FFF2-40B4-BE49-F238E27FC236}">
                    <a16:creationId xmlns:a16="http://schemas.microsoft.com/office/drawing/2014/main" id="{370CB0E8-627E-36EB-5905-6B7263F54F9F}"/>
                  </a:ext>
                </a:extLst>
              </p:cNvPr>
              <p:cNvSpPr/>
              <p:nvPr/>
            </p:nvSpPr>
            <p:spPr>
              <a:xfrm>
                <a:off x="14027427" y="4140679"/>
                <a:ext cx="1770024" cy="1357313"/>
              </a:xfrm>
              <a:prstGeom prst="roundRect">
                <a:avLst>
                  <a:gd name="adj" fmla="val 21751"/>
                </a:avLst>
              </a:prstGeom>
              <a:solidFill>
                <a:schemeClr val="accent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Скругленный прямоугольник 10">
                <a:extLst>
                  <a:ext uri="{FF2B5EF4-FFF2-40B4-BE49-F238E27FC236}">
                    <a16:creationId xmlns:a16="http://schemas.microsoft.com/office/drawing/2014/main" id="{F1B87831-FCBA-3A8C-97DC-C57A719129F8}"/>
                  </a:ext>
                </a:extLst>
              </p:cNvPr>
              <p:cNvSpPr/>
              <p:nvPr/>
            </p:nvSpPr>
            <p:spPr>
              <a:xfrm>
                <a:off x="16074044" y="4140679"/>
                <a:ext cx="1770024" cy="1357313"/>
              </a:xfrm>
              <a:prstGeom prst="roundRect">
                <a:avLst>
                  <a:gd name="adj" fmla="val 21751"/>
                </a:avLst>
              </a:prstGeom>
              <a:solidFill>
                <a:schemeClr val="accent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2" name="Скругленный прямоугольник 11">
                <a:extLst>
                  <a:ext uri="{FF2B5EF4-FFF2-40B4-BE49-F238E27FC236}">
                    <a16:creationId xmlns:a16="http://schemas.microsoft.com/office/drawing/2014/main" id="{4B97E0AB-B2C4-EAEF-0887-A6EBF67FA82B}"/>
                  </a:ext>
                </a:extLst>
              </p:cNvPr>
              <p:cNvSpPr/>
              <p:nvPr/>
            </p:nvSpPr>
            <p:spPr>
              <a:xfrm>
                <a:off x="13733417" y="3866607"/>
                <a:ext cx="4389120" cy="3086209"/>
              </a:xfrm>
              <a:prstGeom prst="roundRect">
                <a:avLst/>
              </a:prstGeom>
              <a:no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32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897649-F1F3-7555-FBF1-27B2770A1697}"/>
                  </a:ext>
                </a:extLst>
              </p:cNvPr>
              <p:cNvSpPr txBox="1"/>
              <p:nvPr/>
            </p:nvSpPr>
            <p:spPr>
              <a:xfrm>
                <a:off x="14068697" y="5736709"/>
                <a:ext cx="3718560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chemeClr val="bg2"/>
                    </a:solidFill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Агентский пул</a:t>
                </a:r>
                <a:r>
                  <a:rPr lang="en-US" sz="3200" dirty="0">
                    <a:solidFill>
                      <a:schemeClr val="bg2"/>
                    </a:solidFill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 </a:t>
                </a:r>
                <a:r>
                  <a:rPr lang="ru-RU" sz="3200" dirty="0">
                    <a:solidFill>
                      <a:schemeClr val="bg2"/>
                    </a:solidFill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машин</a:t>
                </a:r>
              </a:p>
            </p:txBody>
          </p:sp>
        </p:grpSp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1BF6B810-B31E-EB4B-8FA3-AB889A2AD1D3}"/>
                </a:ext>
              </a:extLst>
            </p:cNvPr>
            <p:cNvSpPr/>
            <p:nvPr/>
          </p:nvSpPr>
          <p:spPr>
            <a:xfrm>
              <a:off x="13563627" y="4939626"/>
              <a:ext cx="3114602" cy="2976058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3200" dirty="0" err="1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Аггрегатор</a:t>
              </a:r>
              <a:endParaRPr lang="ru-RU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154B68F-E237-E3E8-FA5D-4CB0B17375FD}"/>
              </a:ext>
            </a:extLst>
          </p:cNvPr>
          <p:cNvCxnSpPr>
            <a:cxnSpLocks/>
          </p:cNvCxnSpPr>
          <p:nvPr/>
        </p:nvCxnSpPr>
        <p:spPr>
          <a:xfrm>
            <a:off x="12895370" y="4655281"/>
            <a:ext cx="1" cy="1360641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95CBAB2-4954-BDF9-60BC-2ABEFF157D9D}"/>
              </a:ext>
            </a:extLst>
          </p:cNvPr>
          <p:cNvSpPr txBox="1"/>
          <p:nvPr/>
        </p:nvSpPr>
        <p:spPr>
          <a:xfrm>
            <a:off x="9582668" y="1971458"/>
            <a:ext cx="66254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ru-RU" sz="4000" dirty="0">
                <a:solidFill>
                  <a:srgbClr val="FFFFFF"/>
                </a:solidFill>
              </a:rPr>
              <a:t>Надо придумать</a:t>
            </a:r>
          </a:p>
          <a:p>
            <a:pPr lvl="0" algn="ctr"/>
            <a:r>
              <a:rPr lang="ru-RU" sz="4000" dirty="0">
                <a:solidFill>
                  <a:srgbClr val="FFFFFF"/>
                </a:solidFill>
              </a:rPr>
              <a:t>универсальное взаимодействие</a:t>
            </a:r>
          </a:p>
        </p:txBody>
      </p:sp>
    </p:spTree>
    <p:extLst>
      <p:ext uri="{BB962C8B-B14F-4D97-AF65-F5344CB8AC3E}">
        <p14:creationId xmlns:p14="http://schemas.microsoft.com/office/powerpoint/2010/main" val="1985724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C5E58-8961-F561-280B-60B549FD7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B27BE23D-26DA-8F37-0FCC-5E0EA7813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7669213" cy="3629025"/>
          </a:xfrm>
        </p:spPr>
        <p:txBody>
          <a:bodyPr/>
          <a:lstStyle/>
          <a:p>
            <a:r>
              <a:rPr lang="en-US" dirty="0" err="1"/>
              <a:t>Вс</a:t>
            </a:r>
            <a:r>
              <a:rPr lang="ru-RU" dirty="0"/>
              <a:t>ё</a:t>
            </a:r>
            <a:r>
              <a:rPr lang="en-US" dirty="0"/>
              <a:t> </a:t>
            </a:r>
            <a:r>
              <a:rPr lang="ru-RU" dirty="0"/>
              <a:t>придумано</a:t>
            </a:r>
            <a:r>
              <a:rPr lang="en-US" dirty="0"/>
              <a:t> </a:t>
            </a:r>
            <a:r>
              <a:rPr lang="ru-RU" dirty="0"/>
              <a:t>до</a:t>
            </a:r>
            <a:r>
              <a:rPr lang="en-US" dirty="0"/>
              <a:t> </a:t>
            </a:r>
            <a:r>
              <a:rPr lang="en-US" dirty="0" err="1"/>
              <a:t>нас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20AC4B53-6849-7DAB-C8E2-B1696E0E6B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21872" y="170631"/>
            <a:ext cx="14868000" cy="13191407"/>
          </a:xfrm>
          <a:noFill/>
        </p:spPr>
        <p:txBody>
          <a:bodyPr tIns="36000"/>
          <a:lstStyle/>
          <a:p>
            <a:pPr lvl="0">
              <a:spcAft>
                <a:spcPts val="0"/>
              </a:spcAft>
            </a:pPr>
            <a:endParaRPr lang="en-US" sz="3200" dirty="0">
              <a:sym typeface="JetBrains Mono"/>
            </a:endParaRP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"message":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"text": "secret in file </a:t>
            </a:r>
            <a:r>
              <a:rPr lang="en-US" sz="3200" dirty="0" err="1">
                <a:sym typeface="JetBrains Mono"/>
              </a:rPr>
              <a:t>faucet.component.ts</a:t>
            </a:r>
            <a:r>
              <a:rPr lang="en-US" sz="3200" dirty="0">
                <a:sym typeface="JetBrains Mono"/>
              </a:rPr>
              <a:t>."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},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"</a:t>
            </a:r>
            <a:r>
              <a:rPr lang="en-US" sz="3200" dirty="0" err="1">
                <a:sym typeface="JetBrains Mono"/>
              </a:rPr>
              <a:t>ruleId</a:t>
            </a:r>
            <a:r>
              <a:rPr lang="en-US" sz="3200" dirty="0">
                <a:sym typeface="JetBrains Mono"/>
              </a:rPr>
              <a:t>": "generic-</a:t>
            </a:r>
            <a:r>
              <a:rPr lang="en-US" sz="3200" dirty="0" err="1">
                <a:sym typeface="JetBrains Mono"/>
              </a:rPr>
              <a:t>api</a:t>
            </a:r>
            <a:r>
              <a:rPr lang="en-US" sz="3200" dirty="0">
                <a:sym typeface="JetBrains Mono"/>
              </a:rPr>
              <a:t>-key",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"locations": [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"</a:t>
            </a:r>
            <a:r>
              <a:rPr lang="en-US" sz="3200" dirty="0" err="1">
                <a:sym typeface="JetBrains Mono"/>
              </a:rPr>
              <a:t>physicalLocation</a:t>
            </a:r>
            <a:r>
              <a:rPr lang="en-US" sz="3200" dirty="0">
                <a:sym typeface="JetBrains Mono"/>
              </a:rPr>
              <a:t>":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"</a:t>
            </a:r>
            <a:r>
              <a:rPr lang="en-US" sz="3200" dirty="0" err="1">
                <a:sym typeface="JetBrains Mono"/>
              </a:rPr>
              <a:t>artifactLocation</a:t>
            </a:r>
            <a:r>
              <a:rPr lang="en-US" sz="3200" dirty="0">
                <a:sym typeface="JetBrains Mono"/>
              </a:rPr>
              <a:t>":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</a:t>
            </a:r>
            <a:r>
              <a:rPr lang="en-US" sz="3200" dirty="0" err="1">
                <a:sym typeface="JetBrains Mono"/>
              </a:rPr>
              <a:t>uri</a:t>
            </a:r>
            <a:r>
              <a:rPr lang="en-US" sz="3200" dirty="0">
                <a:sym typeface="JetBrains Mono"/>
              </a:rPr>
              <a:t>": "</a:t>
            </a:r>
            <a:r>
              <a:rPr lang="en-US" sz="3200" dirty="0" err="1">
                <a:sym typeface="JetBrains Mono"/>
              </a:rPr>
              <a:t>src</a:t>
            </a:r>
            <a:r>
              <a:rPr lang="en-US" sz="3200" dirty="0">
                <a:sym typeface="JetBrains Mono"/>
              </a:rPr>
              <a:t>/app/faucet/</a:t>
            </a:r>
            <a:r>
              <a:rPr lang="en-US" sz="3200" dirty="0" err="1">
                <a:sym typeface="JetBrains Mono"/>
              </a:rPr>
              <a:t>faucet.component.ts</a:t>
            </a:r>
            <a:r>
              <a:rPr lang="en-US" sz="3200" dirty="0">
                <a:sym typeface="JetBrains Mono"/>
              </a:rPr>
              <a:t>"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},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"region":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</a:t>
            </a:r>
            <a:r>
              <a:rPr lang="en-US" sz="3200" dirty="0" err="1">
                <a:sym typeface="JetBrains Mono"/>
              </a:rPr>
              <a:t>startLine</a:t>
            </a:r>
            <a:r>
              <a:rPr lang="en-US" sz="3200" dirty="0">
                <a:sym typeface="JetBrains Mono"/>
              </a:rPr>
              <a:t>": 34,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</a:t>
            </a:r>
            <a:r>
              <a:rPr lang="en-US" sz="3200" dirty="0" err="1">
                <a:sym typeface="JetBrains Mono"/>
              </a:rPr>
              <a:t>startColumn</a:t>
            </a:r>
            <a:r>
              <a:rPr lang="en-US" sz="3200" dirty="0">
                <a:sym typeface="JetBrains Mono"/>
              </a:rPr>
              <a:t>": 8,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</a:t>
            </a:r>
            <a:r>
              <a:rPr lang="en-US" sz="3200" dirty="0" err="1">
                <a:sym typeface="JetBrains Mono"/>
              </a:rPr>
              <a:t>endLine</a:t>
            </a:r>
            <a:r>
              <a:rPr lang="en-US" sz="3200" dirty="0">
                <a:sym typeface="JetBrains Mono"/>
              </a:rPr>
              <a:t>": 34,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</a:t>
            </a:r>
            <a:r>
              <a:rPr lang="en-US" sz="3200" dirty="0" err="1">
                <a:sym typeface="JetBrains Mono"/>
              </a:rPr>
              <a:t>endColumn</a:t>
            </a:r>
            <a:r>
              <a:rPr lang="en-US" sz="3200" dirty="0">
                <a:sym typeface="JetBrains Mono"/>
              </a:rPr>
              <a:t>": 69,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"snippet":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 "text": "0x3643579dECc2D8Fab5C4d6E13"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}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}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}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}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270E364-910C-EEFC-9077-2768D19952E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CB5FF07-8BED-2D25-36A2-82E91C3BB8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6394451"/>
            <a:ext cx="6740525" cy="5900737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4400" dirty="0">
                <a:latin typeface="+mj-lt"/>
              </a:rPr>
              <a:t>tatic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A</a:t>
            </a:r>
            <a:r>
              <a:rPr lang="en-US" sz="4400" dirty="0">
                <a:latin typeface="+mj-lt"/>
              </a:rPr>
              <a:t>nalysis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R</a:t>
            </a:r>
            <a:r>
              <a:rPr lang="en-US" sz="4400" dirty="0">
                <a:latin typeface="+mj-lt"/>
              </a:rPr>
              <a:t>esults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I</a:t>
            </a:r>
            <a:r>
              <a:rPr lang="en-US" sz="4400" dirty="0">
                <a:latin typeface="+mj-lt"/>
              </a:rPr>
              <a:t>nterchange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F</a:t>
            </a:r>
            <a:r>
              <a:rPr lang="en-US" sz="4400" dirty="0">
                <a:latin typeface="+mj-lt"/>
              </a:rPr>
              <a:t>ormat</a:t>
            </a:r>
            <a:endParaRPr lang="en-US" sz="4400" dirty="0">
              <a:latin typeface="+mj-lt"/>
              <a:ea typeface="Roboto"/>
              <a:cs typeface="Roboto"/>
              <a:sym typeface="Roboto"/>
            </a:endParaRPr>
          </a:p>
          <a:p>
            <a:endParaRPr lang="ru-RU" dirty="0"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02BE8DF6-7ED6-6D3C-1EDD-D5172701B6DA}"/>
              </a:ext>
            </a:extLst>
          </p:cNvPr>
          <p:cNvGrpSpPr/>
          <p:nvPr/>
        </p:nvGrpSpPr>
        <p:grpSpPr>
          <a:xfrm>
            <a:off x="914400" y="4121150"/>
            <a:ext cx="5761132" cy="1568504"/>
            <a:chOff x="914400" y="3654425"/>
            <a:chExt cx="6740526" cy="1835150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9A91B426-9F92-15AF-0E61-40B32807C0CD}"/>
                </a:ext>
              </a:extLst>
            </p:cNvPr>
            <p:cNvSpPr/>
            <p:nvPr/>
          </p:nvSpPr>
          <p:spPr>
            <a:xfrm>
              <a:off x="914400" y="3654425"/>
              <a:ext cx="6740526" cy="183515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5FDF13B0-6806-D61C-4698-A29471942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7163" y="3905250"/>
              <a:ext cx="5715000" cy="133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458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70301-87B3-122A-9992-36913FF90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C2FEA35-06CD-E053-D854-44573129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7669213" cy="3629025"/>
          </a:xfrm>
        </p:spPr>
        <p:txBody>
          <a:bodyPr/>
          <a:lstStyle/>
          <a:p>
            <a:r>
              <a:rPr lang="en-US" dirty="0" err="1"/>
              <a:t>Вс</a:t>
            </a:r>
            <a:r>
              <a:rPr lang="ru-RU" dirty="0"/>
              <a:t>ё</a:t>
            </a:r>
            <a:r>
              <a:rPr lang="en-US" dirty="0"/>
              <a:t> </a:t>
            </a:r>
            <a:r>
              <a:rPr lang="ru-RU" dirty="0"/>
              <a:t>придумано</a:t>
            </a:r>
            <a:r>
              <a:rPr lang="en-US" dirty="0"/>
              <a:t> </a:t>
            </a:r>
            <a:r>
              <a:rPr lang="ru-RU" dirty="0"/>
              <a:t>до</a:t>
            </a:r>
            <a:r>
              <a:rPr lang="en-US" dirty="0"/>
              <a:t> </a:t>
            </a:r>
            <a:r>
              <a:rPr lang="en-US" dirty="0" err="1"/>
              <a:t>нас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7648F85-A1ED-9B57-C7A9-6425D75E8B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21872" y="170631"/>
            <a:ext cx="14868000" cy="13191407"/>
          </a:xfrm>
          <a:noFill/>
        </p:spPr>
        <p:txBody>
          <a:bodyPr tIns="36000"/>
          <a:lstStyle/>
          <a:p>
            <a:pPr lvl="0">
              <a:spcAft>
                <a:spcPts val="0"/>
              </a:spcAft>
            </a:pPr>
            <a:endParaRPr lang="en-US" sz="3200" dirty="0">
              <a:sym typeface="JetBrains Mono"/>
            </a:endParaRP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"message":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"text": "secret in file </a:t>
            </a:r>
            <a:r>
              <a:rPr lang="en-US" sz="3200" dirty="0" err="1">
                <a:sym typeface="JetBrains Mono"/>
              </a:rPr>
              <a:t>faucet.component.ts</a:t>
            </a:r>
            <a:r>
              <a:rPr lang="en-US" sz="3200" dirty="0">
                <a:sym typeface="JetBrains Mono"/>
              </a:rPr>
              <a:t>."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},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"</a:t>
            </a:r>
            <a:r>
              <a:rPr lang="en-US" sz="3200" dirty="0" err="1">
                <a:sym typeface="JetBrains Mono"/>
              </a:rPr>
              <a:t>ruleId</a:t>
            </a:r>
            <a:r>
              <a:rPr lang="en-US" sz="3200" dirty="0">
                <a:sym typeface="JetBrains Mono"/>
              </a:rPr>
              <a:t>": "generic-</a:t>
            </a:r>
            <a:r>
              <a:rPr lang="en-US" sz="3200" dirty="0" err="1">
                <a:sym typeface="JetBrains Mono"/>
              </a:rPr>
              <a:t>api</a:t>
            </a:r>
            <a:r>
              <a:rPr lang="en-US" sz="3200" dirty="0">
                <a:sym typeface="JetBrains Mono"/>
              </a:rPr>
              <a:t>-key",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"locations": [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"</a:t>
            </a:r>
            <a:r>
              <a:rPr lang="en-US" sz="3200" dirty="0" err="1">
                <a:sym typeface="JetBrains Mono"/>
              </a:rPr>
              <a:t>physicalLocation</a:t>
            </a:r>
            <a:r>
              <a:rPr lang="en-US" sz="3200" dirty="0">
                <a:sym typeface="JetBrains Mono"/>
              </a:rPr>
              <a:t>":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"</a:t>
            </a:r>
            <a:r>
              <a:rPr lang="en-US" sz="3200" dirty="0" err="1">
                <a:sym typeface="JetBrains Mono"/>
              </a:rPr>
              <a:t>artifactLocation</a:t>
            </a:r>
            <a:r>
              <a:rPr lang="en-US" sz="3200" dirty="0">
                <a:sym typeface="JetBrains Mono"/>
              </a:rPr>
              <a:t>":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</a:t>
            </a:r>
            <a:r>
              <a:rPr lang="en-US" sz="3200" dirty="0" err="1">
                <a:sym typeface="JetBrains Mono"/>
              </a:rPr>
              <a:t>uri</a:t>
            </a:r>
            <a:r>
              <a:rPr lang="en-US" sz="3200" dirty="0">
                <a:sym typeface="JetBrains Mono"/>
              </a:rPr>
              <a:t>": "</a:t>
            </a:r>
            <a:r>
              <a:rPr lang="en-US" sz="3200" dirty="0" err="1">
                <a:sym typeface="JetBrains Mono"/>
              </a:rPr>
              <a:t>src</a:t>
            </a:r>
            <a:r>
              <a:rPr lang="en-US" sz="3200" dirty="0">
                <a:sym typeface="JetBrains Mono"/>
              </a:rPr>
              <a:t>/app/faucet/</a:t>
            </a:r>
            <a:r>
              <a:rPr lang="en-US" sz="3200" dirty="0" err="1">
                <a:sym typeface="JetBrains Mono"/>
              </a:rPr>
              <a:t>faucet.component.ts</a:t>
            </a:r>
            <a:r>
              <a:rPr lang="en-US" sz="3200" dirty="0">
                <a:sym typeface="JetBrains Mono"/>
              </a:rPr>
              <a:t>"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},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"region":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</a:t>
            </a:r>
            <a:r>
              <a:rPr lang="en-US" sz="3200" dirty="0" err="1">
                <a:sym typeface="JetBrains Mono"/>
              </a:rPr>
              <a:t>startLine</a:t>
            </a:r>
            <a:r>
              <a:rPr lang="en-US" sz="3200" dirty="0">
                <a:sym typeface="JetBrains Mono"/>
              </a:rPr>
              <a:t>": 34,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</a:t>
            </a:r>
            <a:r>
              <a:rPr lang="en-US" sz="3200" dirty="0" err="1">
                <a:sym typeface="JetBrains Mono"/>
              </a:rPr>
              <a:t>startColumn</a:t>
            </a:r>
            <a:r>
              <a:rPr lang="en-US" sz="3200" dirty="0">
                <a:sym typeface="JetBrains Mono"/>
              </a:rPr>
              <a:t>": 8,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</a:t>
            </a:r>
            <a:r>
              <a:rPr lang="en-US" sz="3200" dirty="0" err="1">
                <a:sym typeface="JetBrains Mono"/>
              </a:rPr>
              <a:t>endLine</a:t>
            </a:r>
            <a:r>
              <a:rPr lang="en-US" sz="3200" dirty="0">
                <a:sym typeface="JetBrains Mono"/>
              </a:rPr>
              <a:t>": 34,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</a:t>
            </a:r>
            <a:r>
              <a:rPr lang="en-US" sz="3200" dirty="0" err="1">
                <a:sym typeface="JetBrains Mono"/>
              </a:rPr>
              <a:t>endColumn</a:t>
            </a:r>
            <a:r>
              <a:rPr lang="en-US" sz="3200" dirty="0">
                <a:sym typeface="JetBrains Mono"/>
              </a:rPr>
              <a:t>": 69,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"snippet": {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 "text": "0x3643579dECc2D8Fab5C4d6E13"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 }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 }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 }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sym typeface="JetBrains Mono"/>
              </a:rPr>
              <a:t>      }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B4118F-C5CF-021B-A079-96B3236CA3A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5A9162D-0CD0-F023-9D1B-0117453C184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6394451"/>
            <a:ext cx="6740525" cy="5900737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4400" dirty="0">
                <a:latin typeface="+mj-lt"/>
              </a:rPr>
              <a:t>tatic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A</a:t>
            </a:r>
            <a:r>
              <a:rPr lang="en-US" sz="4400" dirty="0">
                <a:latin typeface="+mj-lt"/>
              </a:rPr>
              <a:t>nalysis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R</a:t>
            </a:r>
            <a:r>
              <a:rPr lang="en-US" sz="4400" dirty="0">
                <a:latin typeface="+mj-lt"/>
              </a:rPr>
              <a:t>esults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I</a:t>
            </a:r>
            <a:r>
              <a:rPr lang="en-US" sz="4400" dirty="0">
                <a:latin typeface="+mj-lt"/>
              </a:rPr>
              <a:t>nterchange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F</a:t>
            </a:r>
            <a:r>
              <a:rPr lang="en-US" sz="4400" dirty="0">
                <a:latin typeface="+mj-lt"/>
              </a:rPr>
              <a:t>ormat</a:t>
            </a:r>
            <a:endParaRPr lang="en-US" sz="4400" dirty="0">
              <a:latin typeface="+mj-lt"/>
              <a:ea typeface="Roboto"/>
              <a:cs typeface="Roboto"/>
              <a:sym typeface="Roboto"/>
            </a:endParaRPr>
          </a:p>
          <a:p>
            <a:endParaRPr lang="ru-RU" dirty="0"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731E69C-028E-DA87-75CF-D8E357117A0E}"/>
              </a:ext>
            </a:extLst>
          </p:cNvPr>
          <p:cNvGrpSpPr/>
          <p:nvPr/>
        </p:nvGrpSpPr>
        <p:grpSpPr>
          <a:xfrm>
            <a:off x="914400" y="4121150"/>
            <a:ext cx="5761132" cy="1568504"/>
            <a:chOff x="914400" y="3654425"/>
            <a:chExt cx="6740526" cy="1835150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C31CB99F-1FC6-9605-BDB0-AB92B8692708}"/>
                </a:ext>
              </a:extLst>
            </p:cNvPr>
            <p:cNvSpPr/>
            <p:nvPr/>
          </p:nvSpPr>
          <p:spPr>
            <a:xfrm>
              <a:off x="914400" y="3654425"/>
              <a:ext cx="6740526" cy="183515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21436A8D-1E99-6031-BCB9-7F1824CCC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7163" y="3905250"/>
              <a:ext cx="5715000" cy="1333500"/>
            </a:xfrm>
            <a:prstGeom prst="rect">
              <a:avLst/>
            </a:prstGeom>
          </p:spPr>
        </p:pic>
      </p:grpSp>
      <p:sp>
        <p:nvSpPr>
          <p:cNvPr id="2" name="Прямоугольник: скругленные углы 134">
            <a:extLst>
              <a:ext uri="{FF2B5EF4-FFF2-40B4-BE49-F238E27FC236}">
                <a16:creationId xmlns:a16="http://schemas.microsoft.com/office/drawing/2014/main" id="{E9C7F3ED-1BB0-EB9F-D30E-F843166CD6AC}"/>
              </a:ext>
            </a:extLst>
          </p:cNvPr>
          <p:cNvSpPr/>
          <p:nvPr/>
        </p:nvSpPr>
        <p:spPr>
          <a:xfrm>
            <a:off x="11061752" y="6571432"/>
            <a:ext cx="10293913" cy="4253883"/>
          </a:xfrm>
          <a:prstGeom prst="roundRect">
            <a:avLst>
              <a:gd name="adj" fmla="val 12700"/>
            </a:avLst>
          </a:prstGeom>
          <a:noFill/>
          <a:ln w="5080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68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9CA91-188D-B7D1-ACC2-212A21702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1D2953DD-9A5A-0C11-E35B-D3645336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111613" cy="3629025"/>
          </a:xfrm>
        </p:spPr>
        <p:txBody>
          <a:bodyPr/>
          <a:lstStyle/>
          <a:p>
            <a:r>
              <a:rPr lang="en-US" dirty="0" err="1"/>
              <a:t>Вс</a:t>
            </a:r>
            <a:r>
              <a:rPr lang="ru-RU" dirty="0"/>
              <a:t>ё</a:t>
            </a:r>
            <a:r>
              <a:rPr lang="en-US" dirty="0"/>
              <a:t> </a:t>
            </a:r>
            <a:r>
              <a:rPr lang="ru-RU" dirty="0"/>
              <a:t>придумано</a:t>
            </a:r>
            <a:r>
              <a:rPr lang="en-US" dirty="0"/>
              <a:t> </a:t>
            </a:r>
            <a:r>
              <a:rPr lang="ru-RU" dirty="0"/>
              <a:t>до</a:t>
            </a:r>
            <a:r>
              <a:rPr lang="en-US" dirty="0"/>
              <a:t> </a:t>
            </a:r>
            <a:r>
              <a:rPr lang="en-US" dirty="0" err="1"/>
              <a:t>нас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98D3CF-A64F-EBC9-59B6-C82EA1CCC9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47625" y="1143406"/>
            <a:ext cx="17214340" cy="11337924"/>
          </a:xfrm>
          <a:noFill/>
        </p:spPr>
        <p:txBody>
          <a:bodyPr tIns="36000" anchor="ctr" anchorCtr="0"/>
          <a:lstStyle/>
          <a:p>
            <a:pPr lvl="0">
              <a:spcAft>
                <a:spcPts val="0"/>
              </a:spcAft>
            </a:pPr>
            <a:r>
              <a:rPr lang="en-US" dirty="0">
                <a:latin typeface="JetBrains Mono"/>
                <a:ea typeface="JetBrains Mono"/>
                <a:cs typeface="JetBrains Mono"/>
                <a:sym typeface="JetBrains Mono"/>
              </a:rPr>
              <a:t>"rules": [</a:t>
            </a:r>
          </a:p>
          <a:p>
            <a:pPr lvl="0">
              <a:spcAft>
                <a:spcPts val="0"/>
              </a:spcAft>
            </a:pPr>
            <a:r>
              <a:rPr lang="en-US" dirty="0">
                <a:latin typeface="JetBrains Mono"/>
                <a:ea typeface="JetBrains Mono"/>
                <a:cs typeface="JetBrains Mono"/>
                <a:sym typeface="JetBrains Mono"/>
              </a:rPr>
              <a:t>      {</a:t>
            </a:r>
          </a:p>
          <a:p>
            <a:pPr lvl="0">
              <a:spcAft>
                <a:spcPts val="0"/>
              </a:spcAft>
            </a:pPr>
            <a:r>
              <a:rPr lang="en-US" dirty="0">
                <a:latin typeface="JetBrains Mono"/>
                <a:ea typeface="JetBrains Mono"/>
                <a:cs typeface="JetBrains Mono"/>
                <a:sym typeface="JetBrains Mono"/>
              </a:rPr>
              <a:t>       "id": "1password-service-account-token",</a:t>
            </a:r>
          </a:p>
          <a:p>
            <a:pPr lvl="0">
              <a:spcAft>
                <a:spcPts val="0"/>
              </a:spcAft>
            </a:pPr>
            <a:r>
              <a:rPr lang="en-US" dirty="0">
                <a:latin typeface="JetBrains Mono"/>
                <a:ea typeface="JetBrains Mono"/>
                <a:cs typeface="JetBrains Mono"/>
                <a:sym typeface="JetBrains Mono"/>
              </a:rPr>
              <a:t>       "</a:t>
            </a:r>
            <a:r>
              <a:rPr lang="en-US" dirty="0" err="1">
                <a:latin typeface="JetBrains Mono"/>
                <a:ea typeface="JetBrains Mono"/>
                <a:cs typeface="JetBrains Mono"/>
                <a:sym typeface="JetBrains Mono"/>
              </a:rPr>
              <a:t>shortDescription</a:t>
            </a:r>
            <a:r>
              <a:rPr lang="en-US" dirty="0">
                <a:latin typeface="JetBrains Mono"/>
                <a:ea typeface="JetBrains Mono"/>
                <a:cs typeface="JetBrains Mono"/>
                <a:sym typeface="JetBrains Mono"/>
              </a:rPr>
              <a:t>": {</a:t>
            </a:r>
          </a:p>
          <a:p>
            <a:pPr lvl="0">
              <a:spcAft>
                <a:spcPts val="0"/>
              </a:spcAft>
            </a:pPr>
            <a:r>
              <a:rPr lang="en-US" dirty="0">
                <a:latin typeface="JetBrains Mono"/>
                <a:ea typeface="JetBrains Mono"/>
                <a:cs typeface="JetBrains Mono"/>
                <a:sym typeface="JetBrains Mono"/>
              </a:rPr>
              <a:t>        "text": "Uncovered a possible token, </a:t>
            </a:r>
            <a:br>
              <a:rPr lang="en-US" dirty="0"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-US" dirty="0">
                <a:latin typeface="JetBrains Mono"/>
                <a:ea typeface="JetBrains Mono"/>
                <a:cs typeface="JetBrains Mono"/>
                <a:sym typeface="JetBrains Mono"/>
              </a:rPr>
              <a:t>                potentially compromising access"</a:t>
            </a:r>
          </a:p>
          <a:p>
            <a:pPr lvl="0">
              <a:spcAft>
                <a:spcPts val="0"/>
              </a:spcAft>
            </a:pPr>
            <a:r>
              <a:rPr lang="en-US" dirty="0">
                <a:latin typeface="JetBrains Mono"/>
                <a:ea typeface="JetBrains Mono"/>
                <a:cs typeface="JetBrains Mono"/>
                <a:sym typeface="JetBrains Mono"/>
              </a:rPr>
              <a:t>       }</a:t>
            </a:r>
          </a:p>
          <a:p>
            <a:pPr lvl="0">
              <a:spcAft>
                <a:spcPts val="0"/>
              </a:spcAft>
            </a:pPr>
            <a:r>
              <a:rPr lang="en-US" dirty="0">
                <a:latin typeface="JetBrains Mono"/>
                <a:ea typeface="JetBrains Mono"/>
                <a:cs typeface="JetBrains Mono"/>
                <a:sym typeface="JetBrains Mono"/>
              </a:rPr>
              <a:t>      }</a:t>
            </a:r>
          </a:p>
          <a:p>
            <a:pPr lvl="0">
              <a:spcAft>
                <a:spcPts val="0"/>
              </a:spcAft>
            </a:pPr>
            <a:r>
              <a:rPr lang="en-US" dirty="0"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76DC18-5F54-B05A-9DFF-D45B840C61A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0C8C581-17C4-973D-A2AF-651EEB3CFCD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6394451"/>
            <a:ext cx="6740525" cy="5900737"/>
          </a:xfrm>
        </p:spPr>
        <p:txBody>
          <a:bodyPr/>
          <a:lstStyle/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4400" dirty="0">
                <a:latin typeface="+mj-lt"/>
              </a:rPr>
              <a:t>tatic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A</a:t>
            </a:r>
            <a:r>
              <a:rPr lang="en-US" sz="4400" dirty="0">
                <a:latin typeface="+mj-lt"/>
              </a:rPr>
              <a:t>nalysis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R</a:t>
            </a:r>
            <a:r>
              <a:rPr lang="en-US" sz="4400" dirty="0">
                <a:latin typeface="+mj-lt"/>
              </a:rPr>
              <a:t>esults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I</a:t>
            </a:r>
            <a:r>
              <a:rPr lang="en-US" sz="4400" dirty="0">
                <a:latin typeface="+mj-lt"/>
              </a:rPr>
              <a:t>nterchange </a:t>
            </a:r>
            <a:endParaRPr lang="ru-RU" sz="4400" dirty="0">
              <a:latin typeface="+mj-lt"/>
            </a:endParaRPr>
          </a:p>
          <a:p>
            <a:pPr>
              <a:lnSpc>
                <a:spcPct val="80000"/>
              </a:lnSpc>
              <a:spcAft>
                <a:spcPts val="1200"/>
              </a:spcAft>
            </a:pPr>
            <a:r>
              <a:rPr lang="en-US" sz="4400" dirty="0">
                <a:solidFill>
                  <a:schemeClr val="accent1"/>
                </a:solidFill>
                <a:latin typeface="+mj-lt"/>
              </a:rPr>
              <a:t>F</a:t>
            </a:r>
            <a:r>
              <a:rPr lang="en-US" sz="4400" dirty="0">
                <a:latin typeface="+mj-lt"/>
              </a:rPr>
              <a:t>ormat</a:t>
            </a:r>
            <a:endParaRPr lang="en-US" sz="4400" dirty="0">
              <a:latin typeface="+mj-lt"/>
              <a:ea typeface="Roboto"/>
              <a:cs typeface="Roboto"/>
              <a:sym typeface="Roboto"/>
            </a:endParaRPr>
          </a:p>
          <a:p>
            <a:endParaRPr lang="ru-RU" dirty="0"/>
          </a:p>
        </p:txBody>
      </p: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7F33EC10-BB57-CFA5-2EE8-2EB241FAC30A}"/>
              </a:ext>
            </a:extLst>
          </p:cNvPr>
          <p:cNvGrpSpPr/>
          <p:nvPr/>
        </p:nvGrpSpPr>
        <p:grpSpPr>
          <a:xfrm>
            <a:off x="914400" y="4121150"/>
            <a:ext cx="5761132" cy="1568504"/>
            <a:chOff x="914400" y="3654425"/>
            <a:chExt cx="6740526" cy="1835150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589EABD4-DB1F-7614-18DD-C47452C5558E}"/>
                </a:ext>
              </a:extLst>
            </p:cNvPr>
            <p:cNvSpPr/>
            <p:nvPr/>
          </p:nvSpPr>
          <p:spPr>
            <a:xfrm>
              <a:off x="914400" y="3654425"/>
              <a:ext cx="6740526" cy="183515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053F9C3A-BA01-A1D8-2255-ADD49D0D6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27163" y="3905250"/>
              <a:ext cx="5715000" cy="133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3694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9C400F7A-E3B1-E2E0-5C5E-7C7AE3E455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399" y="1063879"/>
            <a:ext cx="22553613" cy="10887075"/>
          </a:xfrm>
        </p:spPr>
        <p:txBody>
          <a:bodyPr/>
          <a:lstStyle/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- name: Copy SARIF reports into a single directory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if: ${{ failure() }}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run: |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  # </a:t>
            </a:r>
            <a:r>
              <a:rPr lang="ru-RU" sz="3200" dirty="0">
                <a:latin typeface="JetBrains Mono"/>
                <a:ea typeface="JetBrains Mono"/>
                <a:cs typeface="JetBrains Mono"/>
                <a:sym typeface="JetBrains Mono"/>
              </a:rPr>
              <a:t>ваша логика копирования репортов</a:t>
            </a:r>
          </a:p>
          <a:p>
            <a:pPr lvl="0">
              <a:spcAft>
                <a:spcPts val="0"/>
              </a:spcAft>
            </a:pPr>
            <a:r>
              <a:rPr lang="ru-RU" sz="3200" dirty="0">
                <a:latin typeface="JetBrains Mono"/>
                <a:ea typeface="JetBrains Mono"/>
                <a:cs typeface="JetBrains Mono"/>
                <a:sym typeface="JetBrains Mono"/>
              </a:rPr>
              <a:t>- </a:t>
            </a: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name: Upload SARIF report to </a:t>
            </a:r>
            <a:r>
              <a:rPr lang="en-US" sz="3200" dirty="0" err="1">
                <a:latin typeface="JetBrains Mono"/>
                <a:ea typeface="JetBrains Mono"/>
                <a:cs typeface="JetBrains Mono"/>
                <a:sym typeface="JetBrains Mono"/>
              </a:rPr>
              <a:t>Github</a:t>
            </a:r>
            <a:endParaRPr lang="en-US" sz="3200" dirty="0">
              <a:latin typeface="JetBrains Mono"/>
              <a:ea typeface="JetBrains Mono"/>
              <a:cs typeface="JetBrains Mono"/>
              <a:sym typeface="JetBrains Mono"/>
            </a:endParaRP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uses: </a:t>
            </a:r>
            <a:r>
              <a:rPr lang="en-US" sz="3200" dirty="0" err="1">
                <a:solidFill>
                  <a:schemeClr val="accen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github</a:t>
            </a:r>
            <a:r>
              <a:rPr lang="en-US" sz="3200" dirty="0">
                <a:solidFill>
                  <a:schemeClr val="accen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/</a:t>
            </a:r>
            <a:r>
              <a:rPr lang="en-US" sz="3200" dirty="0" err="1">
                <a:solidFill>
                  <a:schemeClr val="accen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codeql</a:t>
            </a:r>
            <a:r>
              <a:rPr lang="en-US" sz="3200" dirty="0">
                <a:solidFill>
                  <a:schemeClr val="accen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-action/upload-sarif@v2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if: ${{ failure() }}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with: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  </a:t>
            </a:r>
            <a:r>
              <a:rPr lang="en-US" sz="3200" dirty="0" err="1">
                <a:latin typeface="JetBrains Mono"/>
                <a:ea typeface="JetBrains Mono"/>
                <a:cs typeface="JetBrains Mono"/>
                <a:sym typeface="JetBrains Mono"/>
              </a:rPr>
              <a:t>sarif_file</a:t>
            </a: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: build/diktat-</a:t>
            </a:r>
            <a:r>
              <a:rPr lang="en-US" sz="3200" dirty="0" err="1">
                <a:latin typeface="JetBrains Mono"/>
                <a:ea typeface="JetBrains Mono"/>
                <a:cs typeface="JetBrains Mono"/>
                <a:sym typeface="JetBrains Mono"/>
              </a:rPr>
              <a:t>sarif</a:t>
            </a: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-reports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- name: Upload SARIF artifacts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uses: </a:t>
            </a:r>
            <a:r>
              <a:rPr lang="en-US" sz="3200" dirty="0">
                <a:solidFill>
                  <a:schemeClr val="accent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actions/upload-artifact@v3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if: ${{ failure() }}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with: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  name: </a:t>
            </a:r>
            <a:r>
              <a:rPr lang="en-US" sz="3200" dirty="0" err="1">
                <a:latin typeface="JetBrains Mono"/>
                <a:ea typeface="JetBrains Mono"/>
                <a:cs typeface="JetBrains Mono"/>
                <a:sym typeface="JetBrains Mono"/>
              </a:rPr>
              <a:t>sarif</a:t>
            </a: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-reports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  path: "**/build/diktat-</a:t>
            </a:r>
            <a:r>
              <a:rPr lang="en-US" sz="3200" dirty="0" err="1">
                <a:latin typeface="JetBrains Mono"/>
                <a:ea typeface="JetBrains Mono"/>
                <a:cs typeface="JetBrains Mono"/>
                <a:sym typeface="JetBrains Mono"/>
              </a:rPr>
              <a:t>sarif</a:t>
            </a: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-reports/"</a:t>
            </a:r>
          </a:p>
          <a:p>
            <a:pPr lvl="0">
              <a:spcAft>
                <a:spcPts val="0"/>
              </a:spcAft>
            </a:pPr>
            <a:r>
              <a:rPr lang="en-US" sz="3200" dirty="0">
                <a:latin typeface="JetBrains Mono"/>
                <a:ea typeface="JetBrains Mono"/>
                <a:cs typeface="JetBrains Mono"/>
                <a:sym typeface="JetBrains Mono"/>
              </a:rPr>
              <a:t>          retention-days: 1</a:t>
            </a: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18A7CF-F8B4-3B2F-66F3-6873F3F1D9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45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450E5F46-9632-83AE-BACB-C1F0FEE03ABA}"/>
              </a:ext>
            </a:extLst>
          </p:cNvPr>
          <p:cNvCxnSpPr>
            <a:cxnSpLocks/>
          </p:cNvCxnSpPr>
          <p:nvPr/>
        </p:nvCxnSpPr>
        <p:spPr>
          <a:xfrm>
            <a:off x="14119736" y="4441375"/>
            <a:ext cx="3194870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headEnd type="triangl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28">
            <a:extLst>
              <a:ext uri="{FF2B5EF4-FFF2-40B4-BE49-F238E27FC236}">
                <a16:creationId xmlns:a16="http://schemas.microsoft.com/office/drawing/2014/main" id="{F6A42A95-F11B-3DB7-3B57-45470EF5B2C0}"/>
              </a:ext>
            </a:extLst>
          </p:cNvPr>
          <p:cNvSpPr/>
          <p:nvPr/>
        </p:nvSpPr>
        <p:spPr>
          <a:xfrm>
            <a:off x="17955544" y="3762719"/>
            <a:ext cx="5001293" cy="1357312"/>
          </a:xfrm>
          <a:prstGeom prst="roundRect">
            <a:avLst>
              <a:gd name="adj" fmla="val 36734"/>
            </a:avLst>
          </a:pr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bg2"/>
                </a:solidFill>
              </a:rPr>
              <a:t>Отдаёте в </a:t>
            </a:r>
            <a:r>
              <a:rPr lang="en-US" sz="3200" dirty="0">
                <a:ln w="0"/>
                <a:solidFill>
                  <a:schemeClr val="bg2"/>
                </a:solidFill>
              </a:rPr>
              <a:t>API GitHub</a:t>
            </a:r>
            <a:endParaRPr lang="ru-RU" sz="3200" dirty="0">
              <a:ln w="0"/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9E60D7-A50D-5B4E-F371-A4465C0A5815}"/>
              </a:ext>
            </a:extLst>
          </p:cNvPr>
          <p:cNvSpPr txBox="1"/>
          <p:nvPr/>
        </p:nvSpPr>
        <p:spPr>
          <a:xfrm rot="20668259">
            <a:off x="16023351" y="10404345"/>
            <a:ext cx="6877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Вы уже это видели!</a:t>
            </a:r>
            <a:endParaRPr lang="en-001" sz="4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45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8D7EF6-B882-28EB-F30A-BBC45EC2655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>
            <a:fillRect/>
          </a:stretch>
        </p:blipFill>
        <p:spPr>
          <a:xfrm>
            <a:off x="4566290" y="251343"/>
            <a:ext cx="15780774" cy="5116227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A47C2E7-9680-943F-6B06-E0F957474F9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46</a:t>
            </a:fld>
            <a:endParaRPr lang="ru-RU"/>
          </a:p>
        </p:txBody>
      </p:sp>
      <p:pic>
        <p:nvPicPr>
          <p:cNvPr id="2" name="Рисунок 6">
            <a:extLst>
              <a:ext uri="{FF2B5EF4-FFF2-40B4-BE49-F238E27FC236}">
                <a16:creationId xmlns:a16="http://schemas.microsoft.com/office/drawing/2014/main" id="{7BD20652-35C6-81A6-947E-8CE3F8142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2" t="2498" r="603" b="2873"/>
          <a:stretch>
            <a:fillRect/>
          </a:stretch>
        </p:blipFill>
        <p:spPr>
          <a:xfrm>
            <a:off x="4566290" y="5594827"/>
            <a:ext cx="15780774" cy="7812078"/>
          </a:xfrm>
          <a:prstGeom prst="roundRect">
            <a:avLst>
              <a:gd name="adj" fmla="val 4066"/>
            </a:avLst>
          </a:prstGeom>
          <a:solidFill>
            <a:schemeClr val="tx2"/>
          </a:solidFill>
          <a:ln w="101600">
            <a:noFill/>
          </a:ln>
        </p:spPr>
      </p:pic>
    </p:spTree>
    <p:extLst>
      <p:ext uri="{BB962C8B-B14F-4D97-AF65-F5344CB8AC3E}">
        <p14:creationId xmlns:p14="http://schemas.microsoft.com/office/powerpoint/2010/main" val="21735730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747F8-5C8B-4214-1B73-9730B846C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3E023A0-331F-9074-FCA2-0B013F2C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30CF43-1DDE-237D-CB71-D02F9957F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47</a:t>
            </a:fld>
            <a:endParaRPr lang="ru-RU"/>
          </a:p>
        </p:txBody>
      </p:sp>
      <p:cxnSp>
        <p:nvCxnSpPr>
          <p:cNvPr id="3" name="Прямая соединительная линия 4">
            <a:extLst>
              <a:ext uri="{FF2B5EF4-FFF2-40B4-BE49-F238E27FC236}">
                <a16:creationId xmlns:a16="http://schemas.microsoft.com/office/drawing/2014/main" id="{31DF8B5E-9F72-7F74-1218-1A3807D7BB52}"/>
              </a:ext>
            </a:extLst>
          </p:cNvPr>
          <p:cNvCxnSpPr>
            <a:cxnSpLocks/>
          </p:cNvCxnSpPr>
          <p:nvPr/>
        </p:nvCxnSpPr>
        <p:spPr>
          <a:xfrm>
            <a:off x="7433187" y="5709332"/>
            <a:ext cx="2836083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5">
            <a:extLst>
              <a:ext uri="{FF2B5EF4-FFF2-40B4-BE49-F238E27FC236}">
                <a16:creationId xmlns:a16="http://schemas.microsoft.com/office/drawing/2014/main" id="{B3ABBDDE-98F1-E433-4EE0-DE6AECB78229}"/>
              </a:ext>
            </a:extLst>
          </p:cNvPr>
          <p:cNvGrpSpPr/>
          <p:nvPr/>
        </p:nvGrpSpPr>
        <p:grpSpPr>
          <a:xfrm>
            <a:off x="914400" y="3599422"/>
            <a:ext cx="6001309" cy="4219819"/>
            <a:chOff x="13733417" y="3866607"/>
            <a:chExt cx="4389120" cy="3086209"/>
          </a:xfrm>
        </p:grpSpPr>
        <p:sp>
          <p:nvSpPr>
            <p:cNvPr id="15" name="Скругленный прямоугольник 9">
              <a:extLst>
                <a:ext uri="{FF2B5EF4-FFF2-40B4-BE49-F238E27FC236}">
                  <a16:creationId xmlns:a16="http://schemas.microsoft.com/office/drawing/2014/main" id="{03B210C4-4EEA-708A-23E5-785D51E5609B}"/>
                </a:ext>
              </a:extLst>
            </p:cNvPr>
            <p:cNvSpPr/>
            <p:nvPr/>
          </p:nvSpPr>
          <p:spPr>
            <a:xfrm>
              <a:off x="14027427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9" name="Скругленный прямоугольник 10">
              <a:extLst>
                <a:ext uri="{FF2B5EF4-FFF2-40B4-BE49-F238E27FC236}">
                  <a16:creationId xmlns:a16="http://schemas.microsoft.com/office/drawing/2014/main" id="{80E3004C-5025-CE2D-E1A8-1BBEFAA19191}"/>
                </a:ext>
              </a:extLst>
            </p:cNvPr>
            <p:cNvSpPr/>
            <p:nvPr/>
          </p:nvSpPr>
          <p:spPr>
            <a:xfrm>
              <a:off x="16074044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0" name="Скругленный прямоугольник 11">
              <a:extLst>
                <a:ext uri="{FF2B5EF4-FFF2-40B4-BE49-F238E27FC236}">
                  <a16:creationId xmlns:a16="http://schemas.microsoft.com/office/drawing/2014/main" id="{9A980E9F-0650-F2E8-DB06-657F795A2A62}"/>
                </a:ext>
              </a:extLst>
            </p:cNvPr>
            <p:cNvSpPr/>
            <p:nvPr/>
          </p:nvSpPr>
          <p:spPr>
            <a:xfrm>
              <a:off x="13733417" y="3866607"/>
              <a:ext cx="4389120" cy="3086209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DBBA3E-6CE0-D441-1696-E75E344358B8}"/>
                </a:ext>
              </a:extLst>
            </p:cNvPr>
            <p:cNvSpPr txBox="1"/>
            <p:nvPr/>
          </p:nvSpPr>
          <p:spPr>
            <a:xfrm>
              <a:off x="14068697" y="5736709"/>
              <a:ext cx="3718560" cy="967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Агентский пул</a:t>
              </a:r>
              <a:r>
                <a:rPr lang="en-US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 </a:t>
              </a:r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машин</a:t>
              </a:r>
            </a:p>
          </p:txBody>
        </p:sp>
      </p:grpSp>
      <p:sp>
        <p:nvSpPr>
          <p:cNvPr id="22" name="Скругленный прямоугольник 7">
            <a:extLst>
              <a:ext uri="{FF2B5EF4-FFF2-40B4-BE49-F238E27FC236}">
                <a16:creationId xmlns:a16="http://schemas.microsoft.com/office/drawing/2014/main" id="{B98EB740-A273-0629-E36A-504D62DA83B1}"/>
              </a:ext>
            </a:extLst>
          </p:cNvPr>
          <p:cNvSpPr/>
          <p:nvPr/>
        </p:nvSpPr>
        <p:spPr>
          <a:xfrm>
            <a:off x="10519029" y="3599423"/>
            <a:ext cx="3970014" cy="421981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Application server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38B97E-807D-4191-1237-F602DC2BC206}"/>
              </a:ext>
            </a:extLst>
          </p:cNvPr>
          <p:cNvSpPr txBox="1"/>
          <p:nvPr/>
        </p:nvSpPr>
        <p:spPr>
          <a:xfrm>
            <a:off x="7162901" y="5910218"/>
            <a:ext cx="310636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post-processing</a:t>
            </a:r>
            <a:endParaRPr lang="ru-RU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03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6058F-F4B9-773A-0B3B-325EF52F8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FCBF6D3-009F-4C90-BDD9-0D4664DA47CA}"/>
              </a:ext>
            </a:extLst>
          </p:cNvPr>
          <p:cNvCxnSpPr>
            <a:cxnSpLocks/>
          </p:cNvCxnSpPr>
          <p:nvPr/>
        </p:nvCxnSpPr>
        <p:spPr>
          <a:xfrm>
            <a:off x="12504036" y="8082393"/>
            <a:ext cx="0" cy="1304819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F9C62D7-87C8-4D48-AB60-90E63A09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D34D9F-6137-63A0-10AE-474DD0BC09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1FE8F65-9D7E-4098-82F2-8351840F6F85}"/>
              </a:ext>
            </a:extLst>
          </p:cNvPr>
          <p:cNvSpPr/>
          <p:nvPr/>
        </p:nvSpPr>
        <p:spPr>
          <a:xfrm>
            <a:off x="10519029" y="9504922"/>
            <a:ext cx="3970014" cy="1800225"/>
          </a:xfrm>
          <a:prstGeom prst="round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S3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8CFA83-FB75-106D-AE5B-0C9DDE2E12AB}"/>
              </a:ext>
            </a:extLst>
          </p:cNvPr>
          <p:cNvSpPr txBox="1"/>
          <p:nvPr/>
        </p:nvSpPr>
        <p:spPr>
          <a:xfrm>
            <a:off x="12865919" y="8217924"/>
            <a:ext cx="16231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sarif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682F6F-BFB3-898E-7360-75D266521B78}"/>
              </a:ext>
            </a:extLst>
          </p:cNvPr>
          <p:cNvSpPr txBox="1"/>
          <p:nvPr/>
        </p:nvSpPr>
        <p:spPr>
          <a:xfrm>
            <a:off x="7694354" y="11655544"/>
            <a:ext cx="96193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organization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rgbClr val="FD8C77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repo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chemeClr val="accent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engine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 err="1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commit</a:t>
            </a:r>
            <a:r>
              <a:rPr lang="en-US" sz="32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3200" dirty="0" err="1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SARIF</a:t>
            </a:r>
            <a:endParaRPr lang="ru-RU" sz="3200" dirty="0">
              <a:solidFill>
                <a:srgbClr val="B7DAFC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" name="Прямая соединительная линия 4">
            <a:extLst>
              <a:ext uri="{FF2B5EF4-FFF2-40B4-BE49-F238E27FC236}">
                <a16:creationId xmlns:a16="http://schemas.microsoft.com/office/drawing/2014/main" id="{A380796E-C8DC-6FC5-450A-66B0DC18E2A1}"/>
              </a:ext>
            </a:extLst>
          </p:cNvPr>
          <p:cNvCxnSpPr>
            <a:cxnSpLocks/>
          </p:cNvCxnSpPr>
          <p:nvPr/>
        </p:nvCxnSpPr>
        <p:spPr>
          <a:xfrm>
            <a:off x="7433187" y="5709332"/>
            <a:ext cx="2836083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5">
            <a:extLst>
              <a:ext uri="{FF2B5EF4-FFF2-40B4-BE49-F238E27FC236}">
                <a16:creationId xmlns:a16="http://schemas.microsoft.com/office/drawing/2014/main" id="{536C2189-43C5-2BE0-4B20-FF5F395D4D5B}"/>
              </a:ext>
            </a:extLst>
          </p:cNvPr>
          <p:cNvGrpSpPr/>
          <p:nvPr/>
        </p:nvGrpSpPr>
        <p:grpSpPr>
          <a:xfrm>
            <a:off x="914400" y="3599422"/>
            <a:ext cx="6001309" cy="4219819"/>
            <a:chOff x="13733417" y="3866607"/>
            <a:chExt cx="4389120" cy="3086209"/>
          </a:xfrm>
        </p:grpSpPr>
        <p:sp>
          <p:nvSpPr>
            <p:cNvPr id="15" name="Скругленный прямоугольник 9">
              <a:extLst>
                <a:ext uri="{FF2B5EF4-FFF2-40B4-BE49-F238E27FC236}">
                  <a16:creationId xmlns:a16="http://schemas.microsoft.com/office/drawing/2014/main" id="{F892F70D-CE53-F543-61B2-5BEF3C0FE989}"/>
                </a:ext>
              </a:extLst>
            </p:cNvPr>
            <p:cNvSpPr/>
            <p:nvPr/>
          </p:nvSpPr>
          <p:spPr>
            <a:xfrm>
              <a:off x="14027427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9" name="Скругленный прямоугольник 10">
              <a:extLst>
                <a:ext uri="{FF2B5EF4-FFF2-40B4-BE49-F238E27FC236}">
                  <a16:creationId xmlns:a16="http://schemas.microsoft.com/office/drawing/2014/main" id="{76E4300B-4DDE-B61E-8521-5A9637F6683A}"/>
                </a:ext>
              </a:extLst>
            </p:cNvPr>
            <p:cNvSpPr/>
            <p:nvPr/>
          </p:nvSpPr>
          <p:spPr>
            <a:xfrm>
              <a:off x="16074044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0" name="Скругленный прямоугольник 11">
              <a:extLst>
                <a:ext uri="{FF2B5EF4-FFF2-40B4-BE49-F238E27FC236}">
                  <a16:creationId xmlns:a16="http://schemas.microsoft.com/office/drawing/2014/main" id="{39A69482-02B9-B47B-F4F5-1FAA9311D599}"/>
                </a:ext>
              </a:extLst>
            </p:cNvPr>
            <p:cNvSpPr/>
            <p:nvPr/>
          </p:nvSpPr>
          <p:spPr>
            <a:xfrm>
              <a:off x="13733417" y="3866607"/>
              <a:ext cx="4389120" cy="3086209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013306-F41B-80BF-87AF-2F20D97A9E7A}"/>
                </a:ext>
              </a:extLst>
            </p:cNvPr>
            <p:cNvSpPr txBox="1"/>
            <p:nvPr/>
          </p:nvSpPr>
          <p:spPr>
            <a:xfrm>
              <a:off x="14068697" y="5736709"/>
              <a:ext cx="3718560" cy="967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Агентский пул</a:t>
              </a:r>
              <a:r>
                <a:rPr lang="en-US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 </a:t>
              </a:r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машин</a:t>
              </a:r>
            </a:p>
          </p:txBody>
        </p:sp>
      </p:grpSp>
      <p:sp>
        <p:nvSpPr>
          <p:cNvPr id="22" name="Скругленный прямоугольник 7">
            <a:extLst>
              <a:ext uri="{FF2B5EF4-FFF2-40B4-BE49-F238E27FC236}">
                <a16:creationId xmlns:a16="http://schemas.microsoft.com/office/drawing/2014/main" id="{1FB053E9-24E3-C33D-7C53-ABC1DB8F1811}"/>
              </a:ext>
            </a:extLst>
          </p:cNvPr>
          <p:cNvSpPr/>
          <p:nvPr/>
        </p:nvSpPr>
        <p:spPr>
          <a:xfrm>
            <a:off x="10519029" y="3599423"/>
            <a:ext cx="3970014" cy="421981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Application server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B8D491-15DC-2ECB-742D-91CE5B7F6A39}"/>
              </a:ext>
            </a:extLst>
          </p:cNvPr>
          <p:cNvSpPr txBox="1"/>
          <p:nvPr/>
        </p:nvSpPr>
        <p:spPr>
          <a:xfrm>
            <a:off x="7162901" y="5910218"/>
            <a:ext cx="310636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post-processing</a:t>
            </a:r>
            <a:endParaRPr lang="ru-RU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114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5579D-74FE-079A-1202-B1CD8951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7E8CBF58-E5BB-6B00-DE60-541D1C11FFBC}"/>
              </a:ext>
            </a:extLst>
          </p:cNvPr>
          <p:cNvCxnSpPr>
            <a:cxnSpLocks/>
          </p:cNvCxnSpPr>
          <p:nvPr/>
        </p:nvCxnSpPr>
        <p:spPr>
          <a:xfrm>
            <a:off x="12504036" y="8082393"/>
            <a:ext cx="0" cy="1304819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FE84A08-6529-BC96-5327-8AEDECC1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Persistence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80F0C7-B38E-EB69-B44E-D8FBEA9D92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B122EEB-C95E-A13D-1509-C39F87DC0BCC}"/>
              </a:ext>
            </a:extLst>
          </p:cNvPr>
          <p:cNvSpPr/>
          <p:nvPr/>
        </p:nvSpPr>
        <p:spPr>
          <a:xfrm>
            <a:off x="10519029" y="9504922"/>
            <a:ext cx="3970014" cy="1800225"/>
          </a:xfrm>
          <a:prstGeom prst="round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S3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60AAC2-CC3C-CFD1-421D-5FE8B837405A}"/>
              </a:ext>
            </a:extLst>
          </p:cNvPr>
          <p:cNvSpPr txBox="1"/>
          <p:nvPr/>
        </p:nvSpPr>
        <p:spPr>
          <a:xfrm>
            <a:off x="7694354" y="11655544"/>
            <a:ext cx="96193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organization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rgbClr val="FD8C77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repo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chemeClr val="accent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engine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 err="1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commit</a:t>
            </a:r>
            <a:r>
              <a:rPr lang="en-US" sz="32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3200" dirty="0" err="1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SARIF</a:t>
            </a:r>
            <a:endParaRPr lang="ru-RU" sz="3200" dirty="0">
              <a:solidFill>
                <a:srgbClr val="B7DAFC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" name="Прямая соединительная линия 4">
            <a:extLst>
              <a:ext uri="{FF2B5EF4-FFF2-40B4-BE49-F238E27FC236}">
                <a16:creationId xmlns:a16="http://schemas.microsoft.com/office/drawing/2014/main" id="{B1434C08-2889-3ABC-7D25-837FD7D7D4E9}"/>
              </a:ext>
            </a:extLst>
          </p:cNvPr>
          <p:cNvCxnSpPr>
            <a:cxnSpLocks/>
          </p:cNvCxnSpPr>
          <p:nvPr/>
        </p:nvCxnSpPr>
        <p:spPr>
          <a:xfrm>
            <a:off x="7433187" y="5709332"/>
            <a:ext cx="2836083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5">
            <a:extLst>
              <a:ext uri="{FF2B5EF4-FFF2-40B4-BE49-F238E27FC236}">
                <a16:creationId xmlns:a16="http://schemas.microsoft.com/office/drawing/2014/main" id="{ED6ACB78-71D1-79E5-FF6E-55E1DFE69BFC}"/>
              </a:ext>
            </a:extLst>
          </p:cNvPr>
          <p:cNvGrpSpPr/>
          <p:nvPr/>
        </p:nvGrpSpPr>
        <p:grpSpPr>
          <a:xfrm>
            <a:off x="914400" y="3599422"/>
            <a:ext cx="6001309" cy="4219819"/>
            <a:chOff x="13733417" y="3866607"/>
            <a:chExt cx="4389120" cy="3086209"/>
          </a:xfrm>
        </p:grpSpPr>
        <p:sp>
          <p:nvSpPr>
            <p:cNvPr id="15" name="Скругленный прямоугольник 9">
              <a:extLst>
                <a:ext uri="{FF2B5EF4-FFF2-40B4-BE49-F238E27FC236}">
                  <a16:creationId xmlns:a16="http://schemas.microsoft.com/office/drawing/2014/main" id="{09813C4F-2B81-536D-753F-D385C91BD688}"/>
                </a:ext>
              </a:extLst>
            </p:cNvPr>
            <p:cNvSpPr/>
            <p:nvPr/>
          </p:nvSpPr>
          <p:spPr>
            <a:xfrm>
              <a:off x="14027427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9" name="Скругленный прямоугольник 10">
              <a:extLst>
                <a:ext uri="{FF2B5EF4-FFF2-40B4-BE49-F238E27FC236}">
                  <a16:creationId xmlns:a16="http://schemas.microsoft.com/office/drawing/2014/main" id="{E709C0FE-165E-CAAD-421A-EA56D20CF914}"/>
                </a:ext>
              </a:extLst>
            </p:cNvPr>
            <p:cNvSpPr/>
            <p:nvPr/>
          </p:nvSpPr>
          <p:spPr>
            <a:xfrm>
              <a:off x="16074044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0" name="Скругленный прямоугольник 11">
              <a:extLst>
                <a:ext uri="{FF2B5EF4-FFF2-40B4-BE49-F238E27FC236}">
                  <a16:creationId xmlns:a16="http://schemas.microsoft.com/office/drawing/2014/main" id="{5138D1F9-450D-D097-3D8E-DDD868534E82}"/>
                </a:ext>
              </a:extLst>
            </p:cNvPr>
            <p:cNvSpPr/>
            <p:nvPr/>
          </p:nvSpPr>
          <p:spPr>
            <a:xfrm>
              <a:off x="13733417" y="3866607"/>
              <a:ext cx="4389120" cy="3086209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60ABAA-DCCE-3D2B-7621-701777436667}"/>
                </a:ext>
              </a:extLst>
            </p:cNvPr>
            <p:cNvSpPr txBox="1"/>
            <p:nvPr/>
          </p:nvSpPr>
          <p:spPr>
            <a:xfrm>
              <a:off x="14068697" y="5736709"/>
              <a:ext cx="3718560" cy="967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Агентский пул</a:t>
              </a:r>
              <a:r>
                <a:rPr lang="en-US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 </a:t>
              </a:r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машин</a:t>
              </a:r>
            </a:p>
          </p:txBody>
        </p:sp>
      </p:grpSp>
      <p:sp>
        <p:nvSpPr>
          <p:cNvPr id="22" name="Скругленный прямоугольник 7">
            <a:extLst>
              <a:ext uri="{FF2B5EF4-FFF2-40B4-BE49-F238E27FC236}">
                <a16:creationId xmlns:a16="http://schemas.microsoft.com/office/drawing/2014/main" id="{BF5BB827-CBD5-7077-8EA7-63320468A0AF}"/>
              </a:ext>
            </a:extLst>
          </p:cNvPr>
          <p:cNvSpPr/>
          <p:nvPr/>
        </p:nvSpPr>
        <p:spPr>
          <a:xfrm>
            <a:off x="10519029" y="3599423"/>
            <a:ext cx="3970014" cy="421981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Application server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3A5FA5-6411-37C7-BDBA-510A05E22698}"/>
              </a:ext>
            </a:extLst>
          </p:cNvPr>
          <p:cNvSpPr txBox="1"/>
          <p:nvPr/>
        </p:nvSpPr>
        <p:spPr>
          <a:xfrm>
            <a:off x="7162901" y="5910218"/>
            <a:ext cx="310636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post-processing</a:t>
            </a:r>
            <a:endParaRPr lang="ru-RU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25" name="Прямая соединительная линия 13">
            <a:extLst>
              <a:ext uri="{FF2B5EF4-FFF2-40B4-BE49-F238E27FC236}">
                <a16:creationId xmlns:a16="http://schemas.microsoft.com/office/drawing/2014/main" id="{C614EFB1-0426-4E76-BBD9-C2AE5544B5BD}"/>
              </a:ext>
            </a:extLst>
          </p:cNvPr>
          <p:cNvCxnSpPr>
            <a:cxnSpLocks/>
          </p:cNvCxnSpPr>
          <p:nvPr/>
        </p:nvCxnSpPr>
        <p:spPr>
          <a:xfrm>
            <a:off x="14754452" y="5709332"/>
            <a:ext cx="3106369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Скругленный прямоугольник 2">
            <a:extLst>
              <a:ext uri="{FF2B5EF4-FFF2-40B4-BE49-F238E27FC236}">
                <a16:creationId xmlns:a16="http://schemas.microsoft.com/office/drawing/2014/main" id="{3B81C26B-750E-9413-29E0-C915176D9C19}"/>
              </a:ext>
            </a:extLst>
          </p:cNvPr>
          <p:cNvSpPr/>
          <p:nvPr/>
        </p:nvSpPr>
        <p:spPr>
          <a:xfrm>
            <a:off x="18135088" y="3599423"/>
            <a:ext cx="3970014" cy="421981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Аггрегатор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168E23-DF02-988B-8459-06FEE9EFC471}"/>
              </a:ext>
            </a:extLst>
          </p:cNvPr>
          <p:cNvSpPr txBox="1"/>
          <p:nvPr/>
        </p:nvSpPr>
        <p:spPr>
          <a:xfrm>
            <a:off x="14754452" y="5910218"/>
            <a:ext cx="310636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после парсинга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00A750-6531-D27C-EF16-A87CA0EF00A4}"/>
              </a:ext>
            </a:extLst>
          </p:cNvPr>
          <p:cNvSpPr txBox="1"/>
          <p:nvPr/>
        </p:nvSpPr>
        <p:spPr>
          <a:xfrm>
            <a:off x="12865919" y="8217924"/>
            <a:ext cx="16231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sarif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35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68B8732-988D-D7BE-2EEA-7B01D35A6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Чем</a:t>
            </a:r>
            <a:r>
              <a:rPr lang="en-US" dirty="0"/>
              <a:t> </a:t>
            </a:r>
            <a:r>
              <a:rPr lang="en-US" dirty="0" err="1"/>
              <a:t>занимаемся</a:t>
            </a:r>
            <a:r>
              <a:rPr lang="en-US" dirty="0"/>
              <a:t>? </a:t>
            </a:r>
            <a:r>
              <a:rPr lang="en-US" dirty="0" err="1"/>
              <a:t>Борьбой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375CA5B-D507-86B1-4BB6-BB34A55A93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pic>
        <p:nvPicPr>
          <p:cNvPr id="8" name="Рисунок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DC607B5-710C-9874-B1E2-D29435B9E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>
            <a:fillRect/>
          </a:stretch>
        </p:blipFill>
        <p:spPr>
          <a:xfrm>
            <a:off x="13885069" y="4086225"/>
            <a:ext cx="9131300" cy="7740650"/>
          </a:xfrm>
          <a:prstGeom prst="roundRect">
            <a:avLst>
              <a:gd name="adj" fmla="val 4501"/>
            </a:avLst>
          </a:prstGeom>
        </p:spPr>
      </p:pic>
    </p:spTree>
    <p:extLst>
      <p:ext uri="{BB962C8B-B14F-4D97-AF65-F5344CB8AC3E}">
        <p14:creationId xmlns:p14="http://schemas.microsoft.com/office/powerpoint/2010/main" val="2443757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F28E1-2D86-10CA-10A8-E490AC48F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A089552-1BFB-CCD5-AA2B-CB620A54BF9A}"/>
              </a:ext>
            </a:extLst>
          </p:cNvPr>
          <p:cNvCxnSpPr>
            <a:cxnSpLocks/>
          </p:cNvCxnSpPr>
          <p:nvPr/>
        </p:nvCxnSpPr>
        <p:spPr>
          <a:xfrm>
            <a:off x="12504036" y="8082393"/>
            <a:ext cx="0" cy="1304819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4A40D4E-51A7-955F-42E1-FFCD2294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нам это будет стоить?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F16D4F-34A1-6D61-C9D7-85E4D10F37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D56BAFA5-0931-94C4-3C0A-0C17E0C678E6}"/>
              </a:ext>
            </a:extLst>
          </p:cNvPr>
          <p:cNvSpPr/>
          <p:nvPr/>
        </p:nvSpPr>
        <p:spPr>
          <a:xfrm>
            <a:off x="10519029" y="9504922"/>
            <a:ext cx="3970014" cy="1800225"/>
          </a:xfrm>
          <a:prstGeom prst="round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S3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1E108-BB00-062B-77D8-793769D38DA9}"/>
              </a:ext>
            </a:extLst>
          </p:cNvPr>
          <p:cNvSpPr txBox="1"/>
          <p:nvPr/>
        </p:nvSpPr>
        <p:spPr>
          <a:xfrm>
            <a:off x="7694354" y="11655544"/>
            <a:ext cx="96193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organization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rgbClr val="FD8C77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repo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chemeClr val="accent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engine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 err="1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commit</a:t>
            </a:r>
            <a:r>
              <a:rPr lang="en-US" sz="32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3200" dirty="0" err="1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SARIF</a:t>
            </a:r>
            <a:endParaRPr lang="ru-RU" sz="3200" dirty="0">
              <a:solidFill>
                <a:srgbClr val="B7DAFC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" name="Прямая соединительная линия 4">
            <a:extLst>
              <a:ext uri="{FF2B5EF4-FFF2-40B4-BE49-F238E27FC236}">
                <a16:creationId xmlns:a16="http://schemas.microsoft.com/office/drawing/2014/main" id="{EA15BF2A-1D0B-1835-2F53-5BABBC86C1AE}"/>
              </a:ext>
            </a:extLst>
          </p:cNvPr>
          <p:cNvCxnSpPr>
            <a:cxnSpLocks/>
          </p:cNvCxnSpPr>
          <p:nvPr/>
        </p:nvCxnSpPr>
        <p:spPr>
          <a:xfrm>
            <a:off x="7433187" y="5709332"/>
            <a:ext cx="2836083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5">
            <a:extLst>
              <a:ext uri="{FF2B5EF4-FFF2-40B4-BE49-F238E27FC236}">
                <a16:creationId xmlns:a16="http://schemas.microsoft.com/office/drawing/2014/main" id="{F233D913-77D7-1097-EB81-5B68FB9C6CB9}"/>
              </a:ext>
            </a:extLst>
          </p:cNvPr>
          <p:cNvGrpSpPr/>
          <p:nvPr/>
        </p:nvGrpSpPr>
        <p:grpSpPr>
          <a:xfrm>
            <a:off x="914400" y="3599422"/>
            <a:ext cx="6001309" cy="4219819"/>
            <a:chOff x="13733417" y="3866607"/>
            <a:chExt cx="4389120" cy="3086209"/>
          </a:xfrm>
        </p:grpSpPr>
        <p:sp>
          <p:nvSpPr>
            <p:cNvPr id="15" name="Скругленный прямоугольник 9">
              <a:extLst>
                <a:ext uri="{FF2B5EF4-FFF2-40B4-BE49-F238E27FC236}">
                  <a16:creationId xmlns:a16="http://schemas.microsoft.com/office/drawing/2014/main" id="{7486D17A-97C1-A836-EDD1-B5FDDE363D26}"/>
                </a:ext>
              </a:extLst>
            </p:cNvPr>
            <p:cNvSpPr/>
            <p:nvPr/>
          </p:nvSpPr>
          <p:spPr>
            <a:xfrm>
              <a:off x="14027427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9" name="Скругленный прямоугольник 10">
              <a:extLst>
                <a:ext uri="{FF2B5EF4-FFF2-40B4-BE49-F238E27FC236}">
                  <a16:creationId xmlns:a16="http://schemas.microsoft.com/office/drawing/2014/main" id="{896ED909-51AF-BDD2-8FD4-D702D153C3BB}"/>
                </a:ext>
              </a:extLst>
            </p:cNvPr>
            <p:cNvSpPr/>
            <p:nvPr/>
          </p:nvSpPr>
          <p:spPr>
            <a:xfrm>
              <a:off x="16074044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0" name="Скругленный прямоугольник 11">
              <a:extLst>
                <a:ext uri="{FF2B5EF4-FFF2-40B4-BE49-F238E27FC236}">
                  <a16:creationId xmlns:a16="http://schemas.microsoft.com/office/drawing/2014/main" id="{53A2AFCB-D241-C430-FB60-634AC36DA8FA}"/>
                </a:ext>
              </a:extLst>
            </p:cNvPr>
            <p:cNvSpPr/>
            <p:nvPr/>
          </p:nvSpPr>
          <p:spPr>
            <a:xfrm>
              <a:off x="13733417" y="3866607"/>
              <a:ext cx="4389120" cy="3086209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65B851-3DAA-8A96-FEB2-7AE7906EF3FF}"/>
                </a:ext>
              </a:extLst>
            </p:cNvPr>
            <p:cNvSpPr txBox="1"/>
            <p:nvPr/>
          </p:nvSpPr>
          <p:spPr>
            <a:xfrm>
              <a:off x="14068697" y="5736709"/>
              <a:ext cx="3718560" cy="967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Агентский пул</a:t>
              </a:r>
              <a:r>
                <a:rPr lang="en-US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 </a:t>
              </a:r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машин</a:t>
              </a:r>
            </a:p>
          </p:txBody>
        </p:sp>
      </p:grpSp>
      <p:sp>
        <p:nvSpPr>
          <p:cNvPr id="22" name="Скругленный прямоугольник 7">
            <a:extLst>
              <a:ext uri="{FF2B5EF4-FFF2-40B4-BE49-F238E27FC236}">
                <a16:creationId xmlns:a16="http://schemas.microsoft.com/office/drawing/2014/main" id="{F6ADADC8-8AD6-ABD2-4146-1A51524B6944}"/>
              </a:ext>
            </a:extLst>
          </p:cNvPr>
          <p:cNvSpPr/>
          <p:nvPr/>
        </p:nvSpPr>
        <p:spPr>
          <a:xfrm>
            <a:off x="10519029" y="3599423"/>
            <a:ext cx="3970014" cy="421981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Application server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9B385C-8165-0287-665B-47082288CC5A}"/>
              </a:ext>
            </a:extLst>
          </p:cNvPr>
          <p:cNvSpPr txBox="1"/>
          <p:nvPr/>
        </p:nvSpPr>
        <p:spPr>
          <a:xfrm>
            <a:off x="7162901" y="5910218"/>
            <a:ext cx="310636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post-processing</a:t>
            </a:r>
            <a:endParaRPr lang="ru-RU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25" name="Прямая соединительная линия 13">
            <a:extLst>
              <a:ext uri="{FF2B5EF4-FFF2-40B4-BE49-F238E27FC236}">
                <a16:creationId xmlns:a16="http://schemas.microsoft.com/office/drawing/2014/main" id="{A969CD82-C8D6-B254-34BE-C24E3382D3E8}"/>
              </a:ext>
            </a:extLst>
          </p:cNvPr>
          <p:cNvCxnSpPr>
            <a:cxnSpLocks/>
          </p:cNvCxnSpPr>
          <p:nvPr/>
        </p:nvCxnSpPr>
        <p:spPr>
          <a:xfrm>
            <a:off x="14754452" y="5709332"/>
            <a:ext cx="3106369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Скругленный прямоугольник 2">
            <a:extLst>
              <a:ext uri="{FF2B5EF4-FFF2-40B4-BE49-F238E27FC236}">
                <a16:creationId xmlns:a16="http://schemas.microsoft.com/office/drawing/2014/main" id="{86A168FB-A98B-05D8-6C98-40EC4CF5DF93}"/>
              </a:ext>
            </a:extLst>
          </p:cNvPr>
          <p:cNvSpPr/>
          <p:nvPr/>
        </p:nvSpPr>
        <p:spPr>
          <a:xfrm>
            <a:off x="18135088" y="3599423"/>
            <a:ext cx="3970014" cy="421981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Аггрегатор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81D856-356E-07D8-5F90-EBF1AFC3F630}"/>
              </a:ext>
            </a:extLst>
          </p:cNvPr>
          <p:cNvSpPr txBox="1"/>
          <p:nvPr/>
        </p:nvSpPr>
        <p:spPr>
          <a:xfrm>
            <a:off x="14754452" y="5910218"/>
            <a:ext cx="310636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после парсинга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13D3C-AAF3-9A39-3684-81785EFD9C6D}"/>
              </a:ext>
            </a:extLst>
          </p:cNvPr>
          <p:cNvSpPr txBox="1"/>
          <p:nvPr/>
        </p:nvSpPr>
        <p:spPr>
          <a:xfrm>
            <a:off x="12865919" y="8217924"/>
            <a:ext cx="16231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sarif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3C5AFE74-C15F-C3A5-0381-15342368DCA6}"/>
              </a:ext>
            </a:extLst>
          </p:cNvPr>
          <p:cNvSpPr txBox="1">
            <a:spLocks/>
          </p:cNvSpPr>
          <p:nvPr/>
        </p:nvSpPr>
        <p:spPr>
          <a:xfrm>
            <a:off x="914400" y="9020843"/>
            <a:ext cx="7199980" cy="31686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  <a:lvl2pPr marL="0" marR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tx2"/>
              </a:buClr>
              <a:buSzTx/>
              <a:buFont typeface="+mj-lt"/>
              <a:buNone/>
              <a:tabLst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40000" indent="-540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marR="0" indent="-54000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0"/>
              </a:spcAft>
            </a:pPr>
            <a:r>
              <a:rPr lang="ru-RU" dirty="0"/>
              <a:t>Пара машин для запуска анализаторов</a:t>
            </a:r>
          </a:p>
        </p:txBody>
      </p:sp>
    </p:spTree>
    <p:extLst>
      <p:ext uri="{BB962C8B-B14F-4D97-AF65-F5344CB8AC3E}">
        <p14:creationId xmlns:p14="http://schemas.microsoft.com/office/powerpoint/2010/main" val="1183253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775FE-4DA9-DCBE-5F99-791E441CC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8042E94-01F6-AFFD-0C21-13EC64D42317}"/>
              </a:ext>
            </a:extLst>
          </p:cNvPr>
          <p:cNvCxnSpPr>
            <a:cxnSpLocks/>
          </p:cNvCxnSpPr>
          <p:nvPr/>
        </p:nvCxnSpPr>
        <p:spPr>
          <a:xfrm>
            <a:off x="12504036" y="8082393"/>
            <a:ext cx="0" cy="1304819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4A7BB16-0B0D-E33D-7CF9-D406FCCD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нам это будет стоить?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814423D-AFC9-EB9C-3170-FA1CC16739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8CE68A60-FB19-77C7-C653-B8C94D287190}"/>
              </a:ext>
            </a:extLst>
          </p:cNvPr>
          <p:cNvSpPr/>
          <p:nvPr/>
        </p:nvSpPr>
        <p:spPr>
          <a:xfrm>
            <a:off x="10519029" y="9504922"/>
            <a:ext cx="3970014" cy="1800225"/>
          </a:xfrm>
          <a:prstGeom prst="round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S3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4F4984-9E88-4C5D-AC73-439689CD85AA}"/>
              </a:ext>
            </a:extLst>
          </p:cNvPr>
          <p:cNvSpPr txBox="1"/>
          <p:nvPr/>
        </p:nvSpPr>
        <p:spPr>
          <a:xfrm>
            <a:off x="7694354" y="11655544"/>
            <a:ext cx="96193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organization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rgbClr val="FD8C77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repo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chemeClr val="accent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engine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 err="1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commit</a:t>
            </a:r>
            <a:r>
              <a:rPr lang="en-US" sz="32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3200" dirty="0" err="1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SARIF</a:t>
            </a:r>
            <a:endParaRPr lang="ru-RU" sz="3200" dirty="0">
              <a:solidFill>
                <a:srgbClr val="B7DAFC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" name="Прямая соединительная линия 4">
            <a:extLst>
              <a:ext uri="{FF2B5EF4-FFF2-40B4-BE49-F238E27FC236}">
                <a16:creationId xmlns:a16="http://schemas.microsoft.com/office/drawing/2014/main" id="{F7A2B70F-FA2E-C08D-981A-276E72E5643C}"/>
              </a:ext>
            </a:extLst>
          </p:cNvPr>
          <p:cNvCxnSpPr>
            <a:cxnSpLocks/>
          </p:cNvCxnSpPr>
          <p:nvPr/>
        </p:nvCxnSpPr>
        <p:spPr>
          <a:xfrm>
            <a:off x="7433187" y="5709332"/>
            <a:ext cx="2836083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5">
            <a:extLst>
              <a:ext uri="{FF2B5EF4-FFF2-40B4-BE49-F238E27FC236}">
                <a16:creationId xmlns:a16="http://schemas.microsoft.com/office/drawing/2014/main" id="{B141599A-6A3B-490A-494D-DE2715C22D2B}"/>
              </a:ext>
            </a:extLst>
          </p:cNvPr>
          <p:cNvGrpSpPr/>
          <p:nvPr/>
        </p:nvGrpSpPr>
        <p:grpSpPr>
          <a:xfrm>
            <a:off x="914400" y="3599422"/>
            <a:ext cx="6001309" cy="4219819"/>
            <a:chOff x="13733417" y="3866607"/>
            <a:chExt cx="4389120" cy="3086209"/>
          </a:xfrm>
        </p:grpSpPr>
        <p:sp>
          <p:nvSpPr>
            <p:cNvPr id="15" name="Скругленный прямоугольник 9">
              <a:extLst>
                <a:ext uri="{FF2B5EF4-FFF2-40B4-BE49-F238E27FC236}">
                  <a16:creationId xmlns:a16="http://schemas.microsoft.com/office/drawing/2014/main" id="{47F62FB4-7A3C-33B8-2ED2-CC3C927339AD}"/>
                </a:ext>
              </a:extLst>
            </p:cNvPr>
            <p:cNvSpPr/>
            <p:nvPr/>
          </p:nvSpPr>
          <p:spPr>
            <a:xfrm>
              <a:off x="14027427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9" name="Скругленный прямоугольник 10">
              <a:extLst>
                <a:ext uri="{FF2B5EF4-FFF2-40B4-BE49-F238E27FC236}">
                  <a16:creationId xmlns:a16="http://schemas.microsoft.com/office/drawing/2014/main" id="{E4E18357-DD57-D8A0-ED6B-26CF1DA19726}"/>
                </a:ext>
              </a:extLst>
            </p:cNvPr>
            <p:cNvSpPr/>
            <p:nvPr/>
          </p:nvSpPr>
          <p:spPr>
            <a:xfrm>
              <a:off x="16074044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0" name="Скругленный прямоугольник 11">
              <a:extLst>
                <a:ext uri="{FF2B5EF4-FFF2-40B4-BE49-F238E27FC236}">
                  <a16:creationId xmlns:a16="http://schemas.microsoft.com/office/drawing/2014/main" id="{31C77073-E78B-2885-DD34-C024EB19019F}"/>
                </a:ext>
              </a:extLst>
            </p:cNvPr>
            <p:cNvSpPr/>
            <p:nvPr/>
          </p:nvSpPr>
          <p:spPr>
            <a:xfrm>
              <a:off x="13733417" y="3866607"/>
              <a:ext cx="4389120" cy="3086209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92FD17-7EFF-3B63-A03C-17F6D0B3A664}"/>
                </a:ext>
              </a:extLst>
            </p:cNvPr>
            <p:cNvSpPr txBox="1"/>
            <p:nvPr/>
          </p:nvSpPr>
          <p:spPr>
            <a:xfrm>
              <a:off x="14068697" y="5736709"/>
              <a:ext cx="3718560" cy="967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Агентский пул</a:t>
              </a:r>
              <a:r>
                <a:rPr lang="en-US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 </a:t>
              </a:r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машин</a:t>
              </a:r>
            </a:p>
          </p:txBody>
        </p:sp>
      </p:grpSp>
      <p:sp>
        <p:nvSpPr>
          <p:cNvPr id="22" name="Скругленный прямоугольник 7">
            <a:extLst>
              <a:ext uri="{FF2B5EF4-FFF2-40B4-BE49-F238E27FC236}">
                <a16:creationId xmlns:a16="http://schemas.microsoft.com/office/drawing/2014/main" id="{299B2B16-D831-C812-41EC-1FE3C65761E9}"/>
              </a:ext>
            </a:extLst>
          </p:cNvPr>
          <p:cNvSpPr/>
          <p:nvPr/>
        </p:nvSpPr>
        <p:spPr>
          <a:xfrm>
            <a:off x="10519029" y="3599423"/>
            <a:ext cx="3970014" cy="421981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Application server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9D4C2B-ED80-64C7-64D6-721696AB036D}"/>
              </a:ext>
            </a:extLst>
          </p:cNvPr>
          <p:cNvSpPr txBox="1"/>
          <p:nvPr/>
        </p:nvSpPr>
        <p:spPr>
          <a:xfrm>
            <a:off x="7162901" y="5910218"/>
            <a:ext cx="310636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post-processing</a:t>
            </a:r>
            <a:endParaRPr lang="ru-RU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25" name="Прямая соединительная линия 13">
            <a:extLst>
              <a:ext uri="{FF2B5EF4-FFF2-40B4-BE49-F238E27FC236}">
                <a16:creationId xmlns:a16="http://schemas.microsoft.com/office/drawing/2014/main" id="{2F5822C1-AC54-E50D-176D-8529EEB19100}"/>
              </a:ext>
            </a:extLst>
          </p:cNvPr>
          <p:cNvCxnSpPr>
            <a:cxnSpLocks/>
          </p:cNvCxnSpPr>
          <p:nvPr/>
        </p:nvCxnSpPr>
        <p:spPr>
          <a:xfrm>
            <a:off x="14754452" y="5709332"/>
            <a:ext cx="3106369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Скругленный прямоугольник 2">
            <a:extLst>
              <a:ext uri="{FF2B5EF4-FFF2-40B4-BE49-F238E27FC236}">
                <a16:creationId xmlns:a16="http://schemas.microsoft.com/office/drawing/2014/main" id="{4D632DD0-A075-1FAE-EC83-611390C8569A}"/>
              </a:ext>
            </a:extLst>
          </p:cNvPr>
          <p:cNvSpPr/>
          <p:nvPr/>
        </p:nvSpPr>
        <p:spPr>
          <a:xfrm>
            <a:off x="18135088" y="3599423"/>
            <a:ext cx="3970014" cy="421981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Аггрегатор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FC283B-1811-208F-F97A-9165C54E305F}"/>
              </a:ext>
            </a:extLst>
          </p:cNvPr>
          <p:cNvSpPr txBox="1"/>
          <p:nvPr/>
        </p:nvSpPr>
        <p:spPr>
          <a:xfrm>
            <a:off x="14754452" y="5910218"/>
            <a:ext cx="310636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после парсинга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A7A15-6F1E-7D11-9ACD-A602890C55B0}"/>
              </a:ext>
            </a:extLst>
          </p:cNvPr>
          <p:cNvSpPr txBox="1"/>
          <p:nvPr/>
        </p:nvSpPr>
        <p:spPr>
          <a:xfrm>
            <a:off x="12865919" y="8217924"/>
            <a:ext cx="16231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sarif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3D038C70-1F7B-6B01-A2BB-1B3909BBCC53}"/>
              </a:ext>
            </a:extLst>
          </p:cNvPr>
          <p:cNvSpPr txBox="1">
            <a:spLocks/>
          </p:cNvSpPr>
          <p:nvPr/>
        </p:nvSpPr>
        <p:spPr>
          <a:xfrm>
            <a:off x="914400" y="9020843"/>
            <a:ext cx="7199980" cy="31686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  <a:lvl2pPr marL="0" marR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tx2"/>
              </a:buClr>
              <a:buSzTx/>
              <a:buFont typeface="+mj-lt"/>
              <a:buNone/>
              <a:tabLst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40000" indent="-540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marR="0" indent="-54000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0"/>
              </a:spcAft>
            </a:pPr>
            <a:r>
              <a:rPr lang="ru-RU" dirty="0"/>
              <a:t>Пара машин для запуска анализаторов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4157F-9DB2-14AA-B403-A2663BA42803}"/>
              </a:ext>
            </a:extLst>
          </p:cNvPr>
          <p:cNvSpPr txBox="1"/>
          <p:nvPr/>
        </p:nvSpPr>
        <p:spPr>
          <a:xfrm>
            <a:off x="10007831" y="3813658"/>
            <a:ext cx="49924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ru-RU" sz="2800" dirty="0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Пара машин для парсинга и </a:t>
            </a:r>
            <a:r>
              <a:rPr lang="en" sz="2800" dirty="0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API</a:t>
            </a:r>
            <a:endParaRPr lang="ru-RU" sz="2800" dirty="0">
              <a:solidFill>
                <a:srgbClr val="B7DAFC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876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F586F-F9AD-0DB0-A914-DD630161E2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B5E12C8-BA28-B0BE-323A-464E072556CE}"/>
              </a:ext>
            </a:extLst>
          </p:cNvPr>
          <p:cNvCxnSpPr>
            <a:cxnSpLocks/>
          </p:cNvCxnSpPr>
          <p:nvPr/>
        </p:nvCxnSpPr>
        <p:spPr>
          <a:xfrm>
            <a:off x="12504036" y="8082393"/>
            <a:ext cx="0" cy="1304819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10DE1A6-8B2D-8252-12D0-50C59CCC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Чего нам это будет стоить?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B57A2EF-AEC3-53DF-2A4E-DD13C3C0C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9673F33A-46AC-7C88-3DFE-4C608E8478F7}"/>
              </a:ext>
            </a:extLst>
          </p:cNvPr>
          <p:cNvSpPr/>
          <p:nvPr/>
        </p:nvSpPr>
        <p:spPr>
          <a:xfrm>
            <a:off x="10519029" y="9504922"/>
            <a:ext cx="3970014" cy="1800225"/>
          </a:xfrm>
          <a:prstGeom prst="round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S3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9E963-6B21-C422-D1C5-BFB22A226048}"/>
              </a:ext>
            </a:extLst>
          </p:cNvPr>
          <p:cNvSpPr txBox="1"/>
          <p:nvPr/>
        </p:nvSpPr>
        <p:spPr>
          <a:xfrm>
            <a:off x="7694354" y="11655544"/>
            <a:ext cx="96193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chemeClr val="accent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organization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rgbClr val="FD8C77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repo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>
                <a:solidFill>
                  <a:schemeClr val="accent5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engine</a:t>
            </a:r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sz="3200" dirty="0" err="1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commit</a:t>
            </a:r>
            <a:r>
              <a:rPr lang="en-US" sz="32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3200" dirty="0" err="1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SARIF</a:t>
            </a:r>
            <a:endParaRPr lang="ru-RU" sz="3200" dirty="0">
              <a:solidFill>
                <a:srgbClr val="B7DAFC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" name="Прямая соединительная линия 4">
            <a:extLst>
              <a:ext uri="{FF2B5EF4-FFF2-40B4-BE49-F238E27FC236}">
                <a16:creationId xmlns:a16="http://schemas.microsoft.com/office/drawing/2014/main" id="{FFAF8237-285F-9C5C-1776-7044517C4B28}"/>
              </a:ext>
            </a:extLst>
          </p:cNvPr>
          <p:cNvCxnSpPr>
            <a:cxnSpLocks/>
          </p:cNvCxnSpPr>
          <p:nvPr/>
        </p:nvCxnSpPr>
        <p:spPr>
          <a:xfrm>
            <a:off x="7433187" y="5709332"/>
            <a:ext cx="2836083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Группа 5">
            <a:extLst>
              <a:ext uri="{FF2B5EF4-FFF2-40B4-BE49-F238E27FC236}">
                <a16:creationId xmlns:a16="http://schemas.microsoft.com/office/drawing/2014/main" id="{B01FDF0A-6B48-4057-8DF1-CB6AD7E1D5C2}"/>
              </a:ext>
            </a:extLst>
          </p:cNvPr>
          <p:cNvGrpSpPr/>
          <p:nvPr/>
        </p:nvGrpSpPr>
        <p:grpSpPr>
          <a:xfrm>
            <a:off x="914400" y="3599422"/>
            <a:ext cx="6001309" cy="4219819"/>
            <a:chOff x="13733417" y="3866607"/>
            <a:chExt cx="4389120" cy="3086209"/>
          </a:xfrm>
        </p:grpSpPr>
        <p:sp>
          <p:nvSpPr>
            <p:cNvPr id="15" name="Скругленный прямоугольник 9">
              <a:extLst>
                <a:ext uri="{FF2B5EF4-FFF2-40B4-BE49-F238E27FC236}">
                  <a16:creationId xmlns:a16="http://schemas.microsoft.com/office/drawing/2014/main" id="{FBFE5B47-614F-60C4-AD56-86FB53734543}"/>
                </a:ext>
              </a:extLst>
            </p:cNvPr>
            <p:cNvSpPr/>
            <p:nvPr/>
          </p:nvSpPr>
          <p:spPr>
            <a:xfrm>
              <a:off x="14027427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9" name="Скругленный прямоугольник 10">
              <a:extLst>
                <a:ext uri="{FF2B5EF4-FFF2-40B4-BE49-F238E27FC236}">
                  <a16:creationId xmlns:a16="http://schemas.microsoft.com/office/drawing/2014/main" id="{363E1987-AEB9-8D12-52D6-730947CF611E}"/>
                </a:ext>
              </a:extLst>
            </p:cNvPr>
            <p:cNvSpPr/>
            <p:nvPr/>
          </p:nvSpPr>
          <p:spPr>
            <a:xfrm>
              <a:off x="16074044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0" name="Скругленный прямоугольник 11">
              <a:extLst>
                <a:ext uri="{FF2B5EF4-FFF2-40B4-BE49-F238E27FC236}">
                  <a16:creationId xmlns:a16="http://schemas.microsoft.com/office/drawing/2014/main" id="{BD86F3C4-E9A7-8F9B-1D21-23345D4073E9}"/>
                </a:ext>
              </a:extLst>
            </p:cNvPr>
            <p:cNvSpPr/>
            <p:nvPr/>
          </p:nvSpPr>
          <p:spPr>
            <a:xfrm>
              <a:off x="13733417" y="3866607"/>
              <a:ext cx="4389120" cy="3086209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C276F2-196B-E99F-5F36-2DB29E2CE123}"/>
                </a:ext>
              </a:extLst>
            </p:cNvPr>
            <p:cNvSpPr txBox="1"/>
            <p:nvPr/>
          </p:nvSpPr>
          <p:spPr>
            <a:xfrm>
              <a:off x="14068697" y="5736709"/>
              <a:ext cx="3718560" cy="967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Агентский пул</a:t>
              </a:r>
              <a:r>
                <a:rPr lang="en-US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 </a:t>
              </a:r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машин</a:t>
              </a:r>
            </a:p>
          </p:txBody>
        </p:sp>
      </p:grpSp>
      <p:sp>
        <p:nvSpPr>
          <p:cNvPr id="22" name="Скругленный прямоугольник 7">
            <a:extLst>
              <a:ext uri="{FF2B5EF4-FFF2-40B4-BE49-F238E27FC236}">
                <a16:creationId xmlns:a16="http://schemas.microsoft.com/office/drawing/2014/main" id="{7E9F66C1-2B0F-168F-940A-5A20EFB13E5B}"/>
              </a:ext>
            </a:extLst>
          </p:cNvPr>
          <p:cNvSpPr/>
          <p:nvPr/>
        </p:nvSpPr>
        <p:spPr>
          <a:xfrm>
            <a:off x="10519029" y="3599423"/>
            <a:ext cx="3970014" cy="421981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Application server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2BF164-D3FA-BFE4-B3E0-E300D52BB1F2}"/>
              </a:ext>
            </a:extLst>
          </p:cNvPr>
          <p:cNvSpPr txBox="1"/>
          <p:nvPr/>
        </p:nvSpPr>
        <p:spPr>
          <a:xfrm>
            <a:off x="7162901" y="5910218"/>
            <a:ext cx="310636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post-processing</a:t>
            </a:r>
            <a:endParaRPr lang="ru-RU" sz="32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25" name="Прямая соединительная линия 13">
            <a:extLst>
              <a:ext uri="{FF2B5EF4-FFF2-40B4-BE49-F238E27FC236}">
                <a16:creationId xmlns:a16="http://schemas.microsoft.com/office/drawing/2014/main" id="{B5053E8F-C361-2B8E-18EB-B666AD68F830}"/>
              </a:ext>
            </a:extLst>
          </p:cNvPr>
          <p:cNvCxnSpPr>
            <a:cxnSpLocks/>
          </p:cNvCxnSpPr>
          <p:nvPr/>
        </p:nvCxnSpPr>
        <p:spPr>
          <a:xfrm>
            <a:off x="14754452" y="5709332"/>
            <a:ext cx="3106369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Скругленный прямоугольник 2">
            <a:extLst>
              <a:ext uri="{FF2B5EF4-FFF2-40B4-BE49-F238E27FC236}">
                <a16:creationId xmlns:a16="http://schemas.microsoft.com/office/drawing/2014/main" id="{01EF066D-77F9-3360-53AB-F8E9DFCB6398}"/>
              </a:ext>
            </a:extLst>
          </p:cNvPr>
          <p:cNvSpPr/>
          <p:nvPr/>
        </p:nvSpPr>
        <p:spPr>
          <a:xfrm>
            <a:off x="18135088" y="3599423"/>
            <a:ext cx="3970014" cy="4219818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Аггрегатор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4C8056-F8EC-F0C6-37A7-D834BE7C618F}"/>
              </a:ext>
            </a:extLst>
          </p:cNvPr>
          <p:cNvSpPr txBox="1"/>
          <p:nvPr/>
        </p:nvSpPr>
        <p:spPr>
          <a:xfrm>
            <a:off x="14754452" y="5910218"/>
            <a:ext cx="3106369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3200" dirty="0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после парсинга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A98FF-3978-3110-6FC3-0EC583DDAFB7}"/>
              </a:ext>
            </a:extLst>
          </p:cNvPr>
          <p:cNvSpPr txBox="1"/>
          <p:nvPr/>
        </p:nvSpPr>
        <p:spPr>
          <a:xfrm>
            <a:off x="12865919" y="8217924"/>
            <a:ext cx="162312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bg2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sarif</a:t>
            </a:r>
            <a:endParaRPr lang="ru-RU" sz="40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8504F764-7F29-3707-DDD5-687532E268B6}"/>
              </a:ext>
            </a:extLst>
          </p:cNvPr>
          <p:cNvSpPr txBox="1">
            <a:spLocks/>
          </p:cNvSpPr>
          <p:nvPr/>
        </p:nvSpPr>
        <p:spPr>
          <a:xfrm>
            <a:off x="914400" y="9020843"/>
            <a:ext cx="7199980" cy="31686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  <a:lvl2pPr marL="0" marR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tx2"/>
              </a:buClr>
              <a:buSzTx/>
              <a:buFont typeface="+mj-lt"/>
              <a:buNone/>
              <a:tabLst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40000" indent="-540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marR="0" indent="-54000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spcAft>
                <a:spcPts val="0"/>
              </a:spcAft>
            </a:pPr>
            <a:r>
              <a:rPr lang="ru-RU" dirty="0"/>
              <a:t>Пара машин для запуска анализаторов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E431B-5767-A724-9A33-A553DE2AFB19}"/>
              </a:ext>
            </a:extLst>
          </p:cNvPr>
          <p:cNvSpPr txBox="1"/>
          <p:nvPr/>
        </p:nvSpPr>
        <p:spPr>
          <a:xfrm>
            <a:off x="10007831" y="3813658"/>
            <a:ext cx="49924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ru-RU" sz="2800" dirty="0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Пара машин для парсинга и </a:t>
            </a:r>
            <a:r>
              <a:rPr lang="en" sz="2800" dirty="0">
                <a:solidFill>
                  <a:srgbClr val="B7DAFC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API</a:t>
            </a:r>
            <a:endParaRPr lang="ru-RU" sz="2800" dirty="0">
              <a:solidFill>
                <a:srgbClr val="B7DAFC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8" name="Текст 13">
            <a:extLst>
              <a:ext uri="{FF2B5EF4-FFF2-40B4-BE49-F238E27FC236}">
                <a16:creationId xmlns:a16="http://schemas.microsoft.com/office/drawing/2014/main" id="{493CE837-2576-E0B7-A502-86B02D3C526D}"/>
              </a:ext>
            </a:extLst>
          </p:cNvPr>
          <p:cNvSpPr txBox="1">
            <a:spLocks/>
          </p:cNvSpPr>
          <p:nvPr/>
        </p:nvSpPr>
        <p:spPr>
          <a:xfrm>
            <a:off x="15278709" y="8478370"/>
            <a:ext cx="7199980" cy="251804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panose="020B0604020202020204" pitchFamily="34" charset="0"/>
              <a:buNone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1pPr>
            <a:lvl2pPr marL="0" marR="0" indent="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tx2"/>
              </a:buClr>
              <a:buSzTx/>
              <a:buFont typeface="+mj-lt"/>
              <a:buNone/>
              <a:tabLst/>
              <a:defRPr sz="4000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40000" indent="-54000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20000" algn="l"/>
              </a:tabLst>
              <a:defRPr lang="ru-RU" sz="4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40000" marR="0" indent="-540000" algn="l" defTabSz="18287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chemeClr val="bg2"/>
              </a:buClr>
              <a:buSzPct val="110000"/>
              <a:buFont typeface="+mj-lt"/>
              <a:buAutoNum type="arabicPeriod"/>
              <a:tabLst>
                <a:tab pos="7620000" algn="l"/>
              </a:tabLst>
              <a:defRPr sz="4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+mj-lt"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ru-RU" dirty="0"/>
              <a:t>Пустой </a:t>
            </a:r>
            <a:r>
              <a:rPr lang="en-US" dirty="0"/>
              <a:t>SARIF </a:t>
            </a:r>
            <a:r>
              <a:rPr lang="ru-RU" dirty="0"/>
              <a:t>с правилами от </a:t>
            </a:r>
            <a:r>
              <a:rPr lang="en-US" dirty="0" err="1"/>
              <a:t>gitleaks</a:t>
            </a:r>
            <a:r>
              <a:rPr lang="en-US" dirty="0"/>
              <a:t> ~ 40 </a:t>
            </a:r>
            <a:r>
              <a:rPr lang="ru-RU" dirty="0"/>
              <a:t>Кб</a:t>
            </a:r>
          </a:p>
          <a:p>
            <a:pPr lvl="2"/>
            <a:r>
              <a:rPr lang="ru-RU" dirty="0"/>
              <a:t>Средний файл — 60–70 Кб</a:t>
            </a:r>
          </a:p>
        </p:txBody>
      </p:sp>
    </p:spTree>
    <p:extLst>
      <p:ext uri="{BB962C8B-B14F-4D97-AF65-F5344CB8AC3E}">
        <p14:creationId xmlns:p14="http://schemas.microsoft.com/office/powerpoint/2010/main" val="36470039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55D0750-664C-DD6B-A709-1C1EBAFD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Чего</a:t>
            </a:r>
            <a:r>
              <a:rPr lang="en-US" dirty="0"/>
              <a:t> </a:t>
            </a:r>
            <a:r>
              <a:rPr lang="en-US" dirty="0" err="1"/>
              <a:t>нам</a:t>
            </a:r>
            <a:r>
              <a:rPr lang="en-US" dirty="0"/>
              <a:t> </a:t>
            </a:r>
            <a:r>
              <a:rPr lang="en-US" dirty="0" err="1"/>
              <a:t>это</a:t>
            </a:r>
            <a:r>
              <a:rPr lang="en-US" dirty="0"/>
              <a:t> </a:t>
            </a:r>
            <a:r>
              <a:rPr lang="en-US" dirty="0" err="1"/>
              <a:t>будет</a:t>
            </a:r>
            <a:r>
              <a:rPr lang="en-US" dirty="0"/>
              <a:t> </a:t>
            </a:r>
            <a:r>
              <a:rPr lang="en-US" dirty="0" err="1"/>
              <a:t>стоить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89013E-D286-5183-94BE-650BBF245DE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037" b="-1743"/>
          <a:stretch>
            <a:fillRect/>
          </a:stretch>
        </p:blipFill>
        <p:spPr>
          <a:xfrm>
            <a:off x="914400" y="2728914"/>
            <a:ext cx="22553613" cy="9097962"/>
          </a:xfrm>
          <a:solidFill>
            <a:schemeClr val="bg2"/>
          </a:solidFill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354544-6288-B3A5-A282-8E0183E66D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00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9C06D-8708-D4B0-9E03-B7D965ECF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595FB39-F58D-2C33-3B4C-174AE95A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Что</a:t>
            </a:r>
            <a:r>
              <a:rPr lang="en-US" dirty="0"/>
              <a:t> </a:t>
            </a:r>
            <a:r>
              <a:rPr lang="en-US" dirty="0" err="1"/>
              <a:t>в</a:t>
            </a:r>
            <a:r>
              <a:rPr lang="en-US" dirty="0"/>
              <a:t> </a:t>
            </a:r>
            <a:r>
              <a:rPr lang="en-US" dirty="0" err="1"/>
              <a:t>базе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5BC579-2E57-1F61-8FFC-E72DA69CC5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DA6B6062-7C9B-A100-A0C1-7ECFD5720EE9}"/>
              </a:ext>
            </a:extLst>
          </p:cNvPr>
          <p:cNvSpPr/>
          <p:nvPr/>
        </p:nvSpPr>
        <p:spPr>
          <a:xfrm>
            <a:off x="3823638" y="3221039"/>
            <a:ext cx="5123921" cy="1357313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bg2"/>
                </a:solidFill>
              </a:rPr>
              <a:t>Репозиторий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F0628A9F-4F95-DA8F-68D2-98927DD5F0AD}"/>
              </a:ext>
            </a:extLst>
          </p:cNvPr>
          <p:cNvSpPr/>
          <p:nvPr/>
        </p:nvSpPr>
        <p:spPr>
          <a:xfrm>
            <a:off x="3823638" y="5080515"/>
            <a:ext cx="5123921" cy="1357313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bg2"/>
                </a:solidFill>
              </a:rPr>
              <a:t>Сканирование 1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F46195D-54F4-1DE2-7930-45C439C178C0}"/>
              </a:ext>
            </a:extLst>
          </p:cNvPr>
          <p:cNvSpPr/>
          <p:nvPr/>
        </p:nvSpPr>
        <p:spPr>
          <a:xfrm>
            <a:off x="9376184" y="5077323"/>
            <a:ext cx="5123921" cy="1357313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bg2"/>
                </a:solidFill>
              </a:rPr>
              <a:t>Сканирование 2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C1351FC0-173B-DEC1-631F-69641827A821}"/>
              </a:ext>
            </a:extLst>
          </p:cNvPr>
          <p:cNvSpPr/>
          <p:nvPr/>
        </p:nvSpPr>
        <p:spPr>
          <a:xfrm>
            <a:off x="3823638" y="6939990"/>
            <a:ext cx="5123921" cy="1357313"/>
          </a:xfrm>
          <a:prstGeom prst="round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</a:rPr>
              <a:t>Коммит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940DBDEA-31A3-A10B-F68E-64899FB6A9FD}"/>
              </a:ext>
            </a:extLst>
          </p:cNvPr>
          <p:cNvSpPr/>
          <p:nvPr/>
        </p:nvSpPr>
        <p:spPr>
          <a:xfrm>
            <a:off x="9376184" y="6939990"/>
            <a:ext cx="5123921" cy="1357313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bg2"/>
                </a:solidFill>
              </a:rPr>
              <a:t>Коммит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E2FF9369-ECED-A6BD-E9D2-CF932CEE149A}"/>
              </a:ext>
            </a:extLst>
          </p:cNvPr>
          <p:cNvSpPr/>
          <p:nvPr/>
        </p:nvSpPr>
        <p:spPr>
          <a:xfrm>
            <a:off x="1259723" y="8799465"/>
            <a:ext cx="5123921" cy="1357313"/>
          </a:xfrm>
          <a:prstGeom prst="round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tx1"/>
                </a:solidFill>
              </a:rPr>
              <a:t>Находка</a:t>
            </a:r>
          </a:p>
        </p:txBody>
      </p:sp>
      <p:sp>
        <p:nvSpPr>
          <p:cNvPr id="25" name="Скругленный прямоугольник 24">
            <a:extLst>
              <a:ext uri="{FF2B5EF4-FFF2-40B4-BE49-F238E27FC236}">
                <a16:creationId xmlns:a16="http://schemas.microsoft.com/office/drawing/2014/main" id="{DDC092F3-153C-DD40-A272-D4ABA733A51D}"/>
              </a:ext>
            </a:extLst>
          </p:cNvPr>
          <p:cNvSpPr/>
          <p:nvPr/>
        </p:nvSpPr>
        <p:spPr>
          <a:xfrm>
            <a:off x="11919359" y="8799465"/>
            <a:ext cx="5123921" cy="1357313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bg2"/>
                </a:solidFill>
              </a:rPr>
              <a:t>Находка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065256DD-478B-C890-A931-0217BEB2F83F}"/>
              </a:ext>
            </a:extLst>
          </p:cNvPr>
          <p:cNvSpPr/>
          <p:nvPr/>
        </p:nvSpPr>
        <p:spPr>
          <a:xfrm>
            <a:off x="17466612" y="8799465"/>
            <a:ext cx="5123921" cy="1357313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solidFill>
                  <a:schemeClr val="bg2"/>
                </a:solidFill>
              </a:rPr>
              <a:t>Находка</a:t>
            </a:r>
          </a:p>
        </p:txBody>
      </p:sp>
      <p:sp>
        <p:nvSpPr>
          <p:cNvPr id="27" name="Прямоугольник: скругленные углы 134">
            <a:extLst>
              <a:ext uri="{FF2B5EF4-FFF2-40B4-BE49-F238E27FC236}">
                <a16:creationId xmlns:a16="http://schemas.microsoft.com/office/drawing/2014/main" id="{25F3B8C3-317B-E8C2-212A-257EB53CDB9E}"/>
              </a:ext>
            </a:extLst>
          </p:cNvPr>
          <p:cNvSpPr/>
          <p:nvPr/>
        </p:nvSpPr>
        <p:spPr>
          <a:xfrm>
            <a:off x="958200" y="8530046"/>
            <a:ext cx="21874691" cy="2828517"/>
          </a:xfrm>
          <a:prstGeom prst="roundRect">
            <a:avLst/>
          </a:prstGeom>
          <a:noFill/>
          <a:ln w="50800">
            <a:solidFill>
              <a:srgbClr val="FD8C77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5F20BA-53C4-C361-395D-A8C94752CA45}"/>
              </a:ext>
            </a:extLst>
          </p:cNvPr>
          <p:cNvSpPr txBox="1"/>
          <p:nvPr/>
        </p:nvSpPr>
        <p:spPr>
          <a:xfrm>
            <a:off x="1259723" y="10563167"/>
            <a:ext cx="12194274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3200" dirty="0">
                <a:solidFill>
                  <a:srgbClr val="FD8C77"/>
                </a:solidFill>
              </a:rPr>
              <a:t>Группа дефектов</a:t>
            </a:r>
          </a:p>
        </p:txBody>
      </p:sp>
    </p:spTree>
    <p:extLst>
      <p:ext uri="{BB962C8B-B14F-4D97-AF65-F5344CB8AC3E}">
        <p14:creationId xmlns:p14="http://schemas.microsoft.com/office/powerpoint/2010/main" val="4024030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BBB20-A0CB-34E4-289C-93FC8D6A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384E580-C52A-2724-CC96-688C3EE1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для чего вообще нам нужен </a:t>
            </a:r>
            <a:r>
              <a:rPr lang="en" dirty="0"/>
              <a:t>persist?</a:t>
            </a:r>
            <a:endParaRPr lang="ru-RU" dirty="0"/>
          </a:p>
        </p:txBody>
      </p:sp>
      <p:sp>
        <p:nvSpPr>
          <p:cNvPr id="13" name="Номер слайда 5">
            <a:extLst>
              <a:ext uri="{FF2B5EF4-FFF2-40B4-BE49-F238E27FC236}">
                <a16:creationId xmlns:a16="http://schemas.microsoft.com/office/drawing/2014/main" id="{30DD7C44-6F6D-4086-34B5-7AEDF6C79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A3A6A0C-C1DB-44C9-9A5F-3E313FC3F427}" type="slidenum">
              <a:rPr lang="ru-RU" smtClean="0"/>
              <a:p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261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9DB4838-E011-E227-78AD-97B3930A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922" y="530942"/>
            <a:ext cx="19556361" cy="1357313"/>
          </a:xfrm>
        </p:spPr>
        <p:txBody>
          <a:bodyPr/>
          <a:lstStyle/>
          <a:p>
            <a:r>
              <a:rPr lang="ru-RU" dirty="0"/>
              <a:t>А для чего вообще нам нужен </a:t>
            </a:r>
            <a:r>
              <a:rPr lang="en" dirty="0"/>
              <a:t>persist?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EA3552-D047-6A6A-CEE3-EEC545081E5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39" r="-41" b="-9050"/>
          <a:stretch>
            <a:fillRect/>
          </a:stretch>
        </p:blipFill>
        <p:spPr>
          <a:xfrm>
            <a:off x="3480618" y="2325564"/>
            <a:ext cx="18310121" cy="10859494"/>
          </a:xfrm>
          <a:solidFill>
            <a:schemeClr val="bg2"/>
          </a:solidFill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F5F3394-F7DE-9A40-4657-DB9D804CBA9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56</a:t>
            </a:fld>
            <a:endParaRPr lang="ru-RU"/>
          </a:p>
        </p:txBody>
      </p: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67C137A9-1EE7-B3BA-7ED0-3D8D144FFB42}"/>
              </a:ext>
            </a:extLst>
          </p:cNvPr>
          <p:cNvCxnSpPr>
            <a:cxnSpLocks/>
          </p:cNvCxnSpPr>
          <p:nvPr/>
        </p:nvCxnSpPr>
        <p:spPr>
          <a:xfrm flipV="1">
            <a:off x="18287999" y="3402246"/>
            <a:ext cx="2062093" cy="1231713"/>
          </a:xfrm>
          <a:prstGeom prst="line">
            <a:avLst/>
          </a:prstGeom>
          <a:ln w="50800" cap="rnd">
            <a:solidFill>
              <a:schemeClr val="tx1">
                <a:lumMod val="65000"/>
                <a:lumOff val="35000"/>
              </a:schemeClr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375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CC049-9ECD-AC02-5CAC-A4EC62774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9EB90A7-846B-DF2D-B9E8-EDCFB8D2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22553613" cy="1357313"/>
          </a:xfrm>
        </p:spPr>
        <p:txBody>
          <a:bodyPr/>
          <a:lstStyle/>
          <a:p>
            <a:r>
              <a:rPr lang="ru-RU" dirty="0"/>
              <a:t>А для чего вообще нам нужен </a:t>
            </a:r>
            <a:r>
              <a:rPr lang="en" dirty="0"/>
              <a:t>persist?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498027-6AFE-DC62-E805-F6E5151561A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33" b="-9008"/>
          <a:stretch>
            <a:fillRect/>
          </a:stretch>
        </p:blipFill>
        <p:spPr>
          <a:xfrm>
            <a:off x="914400" y="2728913"/>
            <a:ext cx="15340013" cy="9097962"/>
          </a:xfrm>
          <a:solidFill>
            <a:schemeClr val="bg2"/>
          </a:solidFill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A1DFA1-9136-D66E-57F9-0405E37CB0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D506EFC-124E-FCE7-05D3-CC07552F9A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043400" y="2728913"/>
            <a:ext cx="6424613" cy="9523413"/>
          </a:xfrm>
        </p:spPr>
        <p:txBody>
          <a:bodyPr/>
          <a:lstStyle/>
          <a:p>
            <a:pPr lvl="1"/>
            <a:r>
              <a:rPr lang="ru-RU" sz="4400" dirty="0">
                <a:latin typeface="+mj-lt"/>
              </a:rPr>
              <a:t>Как </a:t>
            </a:r>
            <a:r>
              <a:rPr lang="ru-RU" sz="4400" dirty="0" err="1">
                <a:latin typeface="+mj-lt"/>
              </a:rPr>
              <a:t>аггрегировать</a:t>
            </a:r>
            <a:r>
              <a:rPr lang="ru-RU" sz="4400" dirty="0">
                <a:latin typeface="+mj-lt"/>
              </a:rPr>
              <a:t>?</a:t>
            </a:r>
          </a:p>
          <a:p>
            <a:pPr lvl="2"/>
            <a:r>
              <a:rPr lang="en-US" dirty="0"/>
              <a:t>Coverity</a:t>
            </a:r>
            <a:r>
              <a:rPr lang="ru-RU" dirty="0"/>
              <a:t> по </a:t>
            </a:r>
            <a:r>
              <a:rPr lang="en-US" dirty="0"/>
              <a:t>CWE</a:t>
            </a:r>
          </a:p>
          <a:p>
            <a:pPr lvl="2"/>
            <a:r>
              <a:rPr lang="en-US" dirty="0">
                <a:sym typeface="JetBrains Mono"/>
              </a:rPr>
              <a:t>Sonar </a:t>
            </a:r>
            <a:r>
              <a:rPr lang="ru-RU" dirty="0">
                <a:sym typeface="JetBrains Mono"/>
              </a:rPr>
              <a:t>по правилам</a:t>
            </a:r>
            <a:endParaRPr lang="en-US" dirty="0">
              <a:sym typeface="JetBrains Mono"/>
            </a:endParaRPr>
          </a:p>
          <a:p>
            <a:pPr lvl="2"/>
            <a:r>
              <a:rPr lang="en-US" dirty="0">
                <a:sym typeface="JetBrains Mono"/>
              </a:rPr>
              <a:t>GitHub </a:t>
            </a:r>
            <a:r>
              <a:rPr lang="ru-RU" dirty="0">
                <a:sym typeface="JetBrains Mono"/>
              </a:rPr>
              <a:t>по </a:t>
            </a:r>
            <a:r>
              <a:rPr lang="en-US" dirty="0">
                <a:sym typeface="JetBrains Mono"/>
              </a:rPr>
              <a:t>location</a:t>
            </a:r>
            <a:endParaRPr lang="en-US" dirty="0"/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7092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4294BDB-8F51-4AC4-9DFD-F06E88520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Ловушки</a:t>
            </a:r>
            <a:r>
              <a:rPr lang="ru-RU" dirty="0"/>
              <a:t>, на что попасться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72E95BD-E09B-D049-7498-037BDD5FA23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79513" y="3229465"/>
            <a:ext cx="9588500" cy="696511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EBA3BC-122C-A8F0-D266-63B7950D65D9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C1DB356-FD02-4830-2541-DB0F813BFCB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29464"/>
            <a:ext cx="12133385" cy="8191500"/>
          </a:xfrm>
        </p:spPr>
        <p:txBody>
          <a:bodyPr/>
          <a:lstStyle/>
          <a:p>
            <a:pPr marL="565400" lvl="2">
              <a:buSzPts val="3200"/>
            </a:pPr>
            <a:r>
              <a:rPr lang="ru-RU" dirty="0" err="1"/>
              <a:t>Аггрегация</a:t>
            </a:r>
            <a:r>
              <a:rPr lang="ru-RU" dirty="0"/>
              <a:t>:  репозиторий + правило + находка </a:t>
            </a:r>
            <a:endParaRPr lang="en-US" dirty="0"/>
          </a:p>
          <a:p>
            <a:pPr marL="565400" lvl="2">
              <a:buSzPts val="3200"/>
            </a:pPr>
            <a:r>
              <a:rPr lang="ru-RU" dirty="0">
                <a:solidFill>
                  <a:schemeClr val="bg2"/>
                </a:solidFill>
              </a:rPr>
              <a:t>Сканирование истории (а секреты нельзя забывать в истории) Первоначальный скан с</a:t>
            </a:r>
            <a:r>
              <a:rPr lang="en-US" dirty="0">
                <a:solidFill>
                  <a:schemeClr val="bg2"/>
                </a:solidFill>
              </a:rPr>
              <a:t> </a:t>
            </a:r>
            <a:r>
              <a:rPr lang="ru-RU" dirty="0">
                <a:solidFill>
                  <a:schemeClr val="bg2"/>
                </a:solidFill>
              </a:rPr>
              <a:t>историей, потом без</a:t>
            </a:r>
            <a:endParaRPr lang="en-US" dirty="0">
              <a:solidFill>
                <a:schemeClr val="bg2"/>
              </a:solidFill>
            </a:endParaRPr>
          </a:p>
          <a:p>
            <a:pPr marL="565400" lvl="2">
              <a:buSzPts val="3200"/>
            </a:pPr>
            <a:r>
              <a:rPr lang="ru-RU" dirty="0"/>
              <a:t>Хотя даже на </a:t>
            </a:r>
            <a:r>
              <a:rPr lang="en" dirty="0"/>
              <a:t>GitHub force push </a:t>
            </a:r>
            <a:r>
              <a:rPr lang="ru-RU" dirty="0"/>
              <a:t>не поможет для стирания истории</a:t>
            </a:r>
            <a:endParaRPr lang="en-US" dirty="0"/>
          </a:p>
          <a:p>
            <a:pPr marL="565400" lvl="2">
              <a:buSzPts val="3200"/>
            </a:pPr>
            <a:r>
              <a:rPr lang="en" dirty="0">
                <a:solidFill>
                  <a:schemeClr val="bg2"/>
                </a:solidFill>
              </a:rPr>
              <a:t>SA/SAST </a:t>
            </a:r>
            <a:r>
              <a:rPr lang="ru-RU" dirty="0">
                <a:solidFill>
                  <a:schemeClr val="bg2"/>
                </a:solidFill>
              </a:rPr>
              <a:t>никак не отличаются от поиска секретов по процессингу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0119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87551EF1-20FD-A184-2358-969B883AA327}"/>
              </a:ext>
            </a:extLst>
          </p:cNvPr>
          <p:cNvCxnSpPr>
            <a:cxnSpLocks/>
          </p:cNvCxnSpPr>
          <p:nvPr/>
        </p:nvCxnSpPr>
        <p:spPr>
          <a:xfrm>
            <a:off x="17242167" y="10920831"/>
            <a:ext cx="2003101" cy="0"/>
          </a:xfrm>
          <a:prstGeom prst="line">
            <a:avLst/>
          </a:prstGeom>
          <a:ln w="50800" cap="rnd">
            <a:solidFill>
              <a:schemeClr val="tx1">
                <a:lumMod val="65000"/>
                <a:lumOff val="35000"/>
              </a:schemeClr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>
            <a:extLst>
              <a:ext uri="{FF2B5EF4-FFF2-40B4-BE49-F238E27FC236}">
                <a16:creationId xmlns:a16="http://schemas.microsoft.com/office/drawing/2014/main" id="{C7607DE2-6A41-5EE7-1D31-E28E74F6E79C}"/>
              </a:ext>
            </a:extLst>
          </p:cNvPr>
          <p:cNvCxnSpPr>
            <a:cxnSpLocks/>
          </p:cNvCxnSpPr>
          <p:nvPr/>
        </p:nvCxnSpPr>
        <p:spPr>
          <a:xfrm flipV="1">
            <a:off x="21117807" y="9813210"/>
            <a:ext cx="6858" cy="2483514"/>
          </a:xfrm>
          <a:prstGeom prst="line">
            <a:avLst/>
          </a:prstGeom>
          <a:ln w="50800" cap="rnd">
            <a:solidFill>
              <a:schemeClr val="tx1">
                <a:lumMod val="65000"/>
                <a:lumOff val="35000"/>
              </a:schemeClr>
            </a:solidFill>
            <a:prstDash val="dash"/>
            <a:round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45503F0A-E5F1-132B-552C-ECC930612784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7242167" y="10036970"/>
            <a:ext cx="2003101" cy="0"/>
          </a:xfrm>
          <a:prstGeom prst="line">
            <a:avLst/>
          </a:prstGeom>
          <a:ln w="50800" cap="rnd">
            <a:solidFill>
              <a:schemeClr val="tx1">
                <a:lumMod val="65000"/>
                <a:lumOff val="35000"/>
              </a:schemeClr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A3EAF683-91DE-FC7C-D3F0-8FE729E0C4E6}"/>
              </a:ext>
            </a:extLst>
          </p:cNvPr>
          <p:cNvCxnSpPr>
            <a:cxnSpLocks/>
          </p:cNvCxnSpPr>
          <p:nvPr/>
        </p:nvCxnSpPr>
        <p:spPr>
          <a:xfrm>
            <a:off x="10218798" y="8248564"/>
            <a:ext cx="5747153" cy="12330"/>
          </a:xfrm>
          <a:prstGeom prst="line">
            <a:avLst/>
          </a:prstGeom>
          <a:ln w="50800" cap="rnd">
            <a:solidFill>
              <a:schemeClr val="tx1">
                <a:lumMod val="65000"/>
                <a:lumOff val="35000"/>
              </a:schemeClr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2A0349A-BB4A-208F-BADA-AA7FB7FBCC37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9314656" y="4569602"/>
            <a:ext cx="0" cy="6788961"/>
          </a:xfrm>
          <a:prstGeom prst="line">
            <a:avLst/>
          </a:prstGeom>
          <a:ln w="50800" cap="rnd">
            <a:solidFill>
              <a:schemeClr val="tx1">
                <a:lumMod val="65000"/>
                <a:lumOff val="35000"/>
              </a:schemeClr>
            </a:solidFill>
            <a:prstDash val="dash"/>
            <a:round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FA2BB7E4-58D7-44D0-6046-9DF7C24E46B5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2297234" y="4569602"/>
            <a:ext cx="1161" cy="6788961"/>
          </a:xfrm>
          <a:prstGeom prst="line">
            <a:avLst/>
          </a:prstGeom>
          <a:ln w="50800" cap="rnd">
            <a:solidFill>
              <a:schemeClr val="tx1">
                <a:lumMod val="65000"/>
                <a:lumOff val="35000"/>
              </a:schemeClr>
            </a:solidFill>
            <a:prstDash val="dash"/>
            <a:round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12CBAE56-C0F1-1592-1A1F-FC3B7AD56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ещё? </a:t>
            </a:r>
            <a:r>
              <a:rPr lang="en-US" dirty="0"/>
              <a:t>Leak Detector / GitHub</a:t>
            </a:r>
            <a:br>
              <a:rPr lang="en-US" dirty="0">
                <a:solidFill>
                  <a:schemeClr val="dk1"/>
                </a:solidFill>
              </a:rPr>
            </a:b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F49A1C-AFD3-DC66-D064-EFEF656E59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E601550-A59C-65FA-C763-B9387F17DADA}"/>
              </a:ext>
            </a:extLst>
          </p:cNvPr>
          <p:cNvSpPr/>
          <p:nvPr/>
        </p:nvSpPr>
        <p:spPr>
          <a:xfrm>
            <a:off x="914400" y="3212289"/>
            <a:ext cx="2765668" cy="1357313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err="1">
                <a:solidFill>
                  <a:schemeClr val="bg2"/>
                </a:solidFill>
              </a:rPr>
              <a:t>U</a:t>
            </a:r>
            <a:r>
              <a:rPr lang="en-US" sz="3200" dirty="0">
                <a:solidFill>
                  <a:schemeClr val="bg2"/>
                </a:solidFill>
              </a:rPr>
              <a:t>SER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FEABCF6-AC1E-1F12-7DAB-2C75AA9BE16E}"/>
              </a:ext>
            </a:extLst>
          </p:cNvPr>
          <p:cNvSpPr/>
          <p:nvPr/>
        </p:nvSpPr>
        <p:spPr>
          <a:xfrm>
            <a:off x="7931821" y="3212289"/>
            <a:ext cx="2765669" cy="1357313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GITHUB</a:t>
            </a:r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18991FAC-CCF0-AC80-C6FD-B6E6AA3AEBBA}"/>
              </a:ext>
            </a:extLst>
          </p:cNvPr>
          <p:cNvSpPr/>
          <p:nvPr/>
        </p:nvSpPr>
        <p:spPr>
          <a:xfrm>
            <a:off x="14949243" y="3212289"/>
            <a:ext cx="2765669" cy="1357313"/>
          </a:xfrm>
          <a:prstGeom prst="roundRect">
            <a:avLst/>
          </a:prstGeom>
          <a:solidFill>
            <a:srgbClr val="1B1B1B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VERIFY ENDPOINT</a:t>
            </a:r>
            <a:endParaRPr lang="ru-RU" sz="3200" dirty="0">
              <a:solidFill>
                <a:schemeClr val="bg2"/>
              </a:solidFill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F5943C39-F955-58C7-62DC-560EC5C7CB73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6313332" y="4569602"/>
            <a:ext cx="18746" cy="6788961"/>
          </a:xfrm>
          <a:prstGeom prst="line">
            <a:avLst/>
          </a:prstGeom>
          <a:ln w="50800" cap="rnd">
            <a:solidFill>
              <a:schemeClr val="tx1">
                <a:lumMod val="65000"/>
                <a:lumOff val="35000"/>
              </a:schemeClr>
            </a:solidFill>
            <a:prstDash val="dash"/>
            <a:round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33F57EE7-A20D-F63C-7845-30124AC79632}"/>
              </a:ext>
            </a:extLst>
          </p:cNvPr>
          <p:cNvSpPr/>
          <p:nvPr/>
        </p:nvSpPr>
        <p:spPr>
          <a:xfrm>
            <a:off x="1937054" y="5711031"/>
            <a:ext cx="720359" cy="135731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solidFill>
                <a:schemeClr val="bg2"/>
              </a:solidFill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70B1D4A-CCD1-C095-C0A3-6523CB484B4B}"/>
              </a:ext>
            </a:extLst>
          </p:cNvPr>
          <p:cNvCxnSpPr>
            <a:cxnSpLocks/>
          </p:cNvCxnSpPr>
          <p:nvPr/>
        </p:nvCxnSpPr>
        <p:spPr>
          <a:xfrm>
            <a:off x="2657413" y="6389688"/>
            <a:ext cx="6298225" cy="13513"/>
          </a:xfrm>
          <a:prstGeom prst="line">
            <a:avLst/>
          </a:prstGeom>
          <a:ln w="50800" cap="rnd">
            <a:solidFill>
              <a:schemeClr val="tx1">
                <a:lumMod val="65000"/>
                <a:lumOff val="35000"/>
              </a:schemeClr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7502F8-5E12-C506-E63C-3F21B26A0114}"/>
              </a:ext>
            </a:extLst>
          </p:cNvPr>
          <p:cNvSpPr txBox="1"/>
          <p:nvPr/>
        </p:nvSpPr>
        <p:spPr>
          <a:xfrm>
            <a:off x="3891738" y="5834916"/>
            <a:ext cx="382957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Commit or push change</a:t>
            </a: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Скругленный прямоугольник 30">
            <a:extLst>
              <a:ext uri="{FF2B5EF4-FFF2-40B4-BE49-F238E27FC236}">
                <a16:creationId xmlns:a16="http://schemas.microsoft.com/office/drawing/2014/main" id="{81B1CFE7-B640-CF45-52AE-6A46926E9C90}"/>
              </a:ext>
            </a:extLst>
          </p:cNvPr>
          <p:cNvSpPr/>
          <p:nvPr/>
        </p:nvSpPr>
        <p:spPr>
          <a:xfrm>
            <a:off x="8935731" y="5942169"/>
            <a:ext cx="720359" cy="318436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F8A60393-FDD0-0EB8-1577-0F13FB7A3420}"/>
              </a:ext>
            </a:extLst>
          </p:cNvPr>
          <p:cNvSpPr/>
          <p:nvPr/>
        </p:nvSpPr>
        <p:spPr>
          <a:xfrm>
            <a:off x="9498439" y="6858000"/>
            <a:ext cx="720359" cy="1816064"/>
          </a:xfrm>
          <a:prstGeom prst="roundRect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solidFill>
                <a:schemeClr val="bg2"/>
              </a:solidFill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39ED9405-7B14-1079-EEF3-28B368C244E9}"/>
              </a:ext>
            </a:extLst>
          </p:cNvPr>
          <p:cNvGrpSpPr/>
          <p:nvPr/>
        </p:nvGrpSpPr>
        <p:grpSpPr>
          <a:xfrm>
            <a:off x="9656088" y="6392444"/>
            <a:ext cx="2565809" cy="1014387"/>
            <a:chOff x="9656088" y="6392444"/>
            <a:chExt cx="2565809" cy="1014387"/>
          </a:xfrm>
        </p:grpSpPr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918AA8C0-B6C2-0C4D-E992-8EE0E34F4DCF}"/>
                </a:ext>
              </a:extLst>
            </p:cNvPr>
            <p:cNvCxnSpPr>
              <a:cxnSpLocks/>
              <a:stCxn id="38" idx="1"/>
              <a:endCxn id="36" idx="1"/>
            </p:cNvCxnSpPr>
            <p:nvPr/>
          </p:nvCxnSpPr>
          <p:spPr>
            <a:xfrm rot="10800000" flipV="1">
              <a:off x="12221897" y="6514010"/>
              <a:ext cx="0" cy="771254"/>
            </a:xfrm>
            <a:prstGeom prst="line">
              <a:avLst/>
            </a:prstGeom>
            <a:ln w="50800" cap="rnd">
              <a:solidFill>
                <a:schemeClr val="tx1">
                  <a:lumMod val="65000"/>
                  <a:lumOff val="35000"/>
                </a:schemeClr>
              </a:solidFill>
              <a:round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30701262-4F5B-ED38-596E-49A7C82D277A}"/>
                </a:ext>
              </a:extLst>
            </p:cNvPr>
            <p:cNvSpPr/>
            <p:nvPr/>
          </p:nvSpPr>
          <p:spPr>
            <a:xfrm rot="5400000" flipH="1">
              <a:off x="12101951" y="7286885"/>
              <a:ext cx="121566" cy="118326"/>
            </a:xfrm>
            <a:custGeom>
              <a:avLst/>
              <a:gdLst>
                <a:gd name="connsiteX0" fmla="*/ 0 w 3806723"/>
                <a:gd name="connsiteY0" fmla="*/ 421836 h 1363663"/>
                <a:gd name="connsiteX1" fmla="*/ 421836 w 3806723"/>
                <a:gd name="connsiteY1" fmla="*/ 0 h 1363663"/>
                <a:gd name="connsiteX2" fmla="*/ 3384887 w 3806723"/>
                <a:gd name="connsiteY2" fmla="*/ 0 h 1363663"/>
                <a:gd name="connsiteX3" fmla="*/ 3806723 w 3806723"/>
                <a:gd name="connsiteY3" fmla="*/ 421836 h 1363663"/>
                <a:gd name="connsiteX4" fmla="*/ 3806723 w 3806723"/>
                <a:gd name="connsiteY4" fmla="*/ 941827 h 1363663"/>
                <a:gd name="connsiteX5" fmla="*/ 3384887 w 3806723"/>
                <a:gd name="connsiteY5" fmla="*/ 1363663 h 1363663"/>
                <a:gd name="connsiteX6" fmla="*/ 421836 w 3806723"/>
                <a:gd name="connsiteY6" fmla="*/ 1363663 h 1363663"/>
                <a:gd name="connsiteX7" fmla="*/ 0 w 3806723"/>
                <a:gd name="connsiteY7" fmla="*/ 941827 h 1363663"/>
                <a:gd name="connsiteX8" fmla="*/ 0 w 3806723"/>
                <a:gd name="connsiteY8" fmla="*/ 421836 h 1363663"/>
                <a:gd name="connsiteX0" fmla="*/ 421836 w 3806723"/>
                <a:gd name="connsiteY0" fmla="*/ 1363663 h 1455103"/>
                <a:gd name="connsiteX1" fmla="*/ 0 w 3806723"/>
                <a:gd name="connsiteY1" fmla="*/ 941827 h 1455103"/>
                <a:gd name="connsiteX2" fmla="*/ 0 w 3806723"/>
                <a:gd name="connsiteY2" fmla="*/ 421836 h 1455103"/>
                <a:gd name="connsiteX3" fmla="*/ 421836 w 3806723"/>
                <a:gd name="connsiteY3" fmla="*/ 0 h 1455103"/>
                <a:gd name="connsiteX4" fmla="*/ 3384887 w 3806723"/>
                <a:gd name="connsiteY4" fmla="*/ 0 h 1455103"/>
                <a:gd name="connsiteX5" fmla="*/ 3806723 w 3806723"/>
                <a:gd name="connsiteY5" fmla="*/ 421836 h 1455103"/>
                <a:gd name="connsiteX6" fmla="*/ 3806723 w 3806723"/>
                <a:gd name="connsiteY6" fmla="*/ 941827 h 1455103"/>
                <a:gd name="connsiteX7" fmla="*/ 3384887 w 3806723"/>
                <a:gd name="connsiteY7" fmla="*/ 1363663 h 1455103"/>
                <a:gd name="connsiteX8" fmla="*/ 513276 w 3806723"/>
                <a:gd name="connsiteY8" fmla="*/ 1455103 h 145510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6" fmla="*/ 3806723 w 3806723"/>
                <a:gd name="connsiteY6" fmla="*/ 941827 h 1363663"/>
                <a:gd name="connsiteX7" fmla="*/ 3384887 w 3806723"/>
                <a:gd name="connsiteY7" fmla="*/ 1363663 h 136366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6" fmla="*/ 3806723 w 3806723"/>
                <a:gd name="connsiteY6" fmla="*/ 941827 h 136366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0" fmla="*/ 421836 w 3384887"/>
                <a:gd name="connsiteY0" fmla="*/ 1363663 h 1363663"/>
                <a:gd name="connsiteX1" fmla="*/ 0 w 3384887"/>
                <a:gd name="connsiteY1" fmla="*/ 941827 h 1363663"/>
                <a:gd name="connsiteX2" fmla="*/ 0 w 3384887"/>
                <a:gd name="connsiteY2" fmla="*/ 421836 h 1363663"/>
                <a:gd name="connsiteX3" fmla="*/ 421836 w 3384887"/>
                <a:gd name="connsiteY3" fmla="*/ 0 h 1363663"/>
                <a:gd name="connsiteX4" fmla="*/ 3384887 w 3384887"/>
                <a:gd name="connsiteY4" fmla="*/ 0 h 1363663"/>
                <a:gd name="connsiteX0" fmla="*/ 421836 w 421836"/>
                <a:gd name="connsiteY0" fmla="*/ 1363663 h 1363663"/>
                <a:gd name="connsiteX1" fmla="*/ 0 w 421836"/>
                <a:gd name="connsiteY1" fmla="*/ 941827 h 1363663"/>
                <a:gd name="connsiteX2" fmla="*/ 0 w 421836"/>
                <a:gd name="connsiteY2" fmla="*/ 421836 h 1363663"/>
                <a:gd name="connsiteX3" fmla="*/ 421836 w 421836"/>
                <a:gd name="connsiteY3" fmla="*/ 0 h 1363663"/>
                <a:gd name="connsiteX0" fmla="*/ 0 w 421836"/>
                <a:gd name="connsiteY0" fmla="*/ 941827 h 941827"/>
                <a:gd name="connsiteX1" fmla="*/ 0 w 421836"/>
                <a:gd name="connsiteY1" fmla="*/ 421836 h 941827"/>
                <a:gd name="connsiteX2" fmla="*/ 421836 w 421836"/>
                <a:gd name="connsiteY2" fmla="*/ 0 h 941827"/>
                <a:gd name="connsiteX0" fmla="*/ 0 w 421836"/>
                <a:gd name="connsiteY0" fmla="*/ 421836 h 421836"/>
                <a:gd name="connsiteX1" fmla="*/ 421836 w 421836"/>
                <a:gd name="connsiteY1" fmla="*/ 0 h 4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36" h="421836">
                  <a:moveTo>
                    <a:pt x="0" y="421836"/>
                  </a:moveTo>
                  <a:cubicBezTo>
                    <a:pt x="0" y="188862"/>
                    <a:pt x="188862" y="0"/>
                    <a:pt x="421836" y="0"/>
                  </a:cubicBezTo>
                </a:path>
              </a:pathLst>
            </a:custGeom>
            <a:noFill/>
            <a:ln w="50800" cap="rnd">
              <a:solidFill>
                <a:schemeClr val="tx1">
                  <a:lumMod val="65000"/>
                  <a:lumOff val="35000"/>
                </a:schemeClr>
              </a:solidFill>
              <a:round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216000" rIns="90000" bIns="216000" rtlCol="0" anchor="ctr" anchorCtr="0"/>
            <a:lstStyle/>
            <a:p>
              <a:pPr algn="ctr">
                <a:lnSpc>
                  <a:spcPct val="90000"/>
                </a:lnSpc>
              </a:pPr>
              <a:endParaRPr lang="ru-RU" sz="4000" dirty="0">
                <a:ln w="0"/>
                <a:solidFill>
                  <a:schemeClr val="tx1"/>
                </a:solidFill>
              </a:endParaRPr>
            </a:p>
          </p:txBody>
        </p: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870981C1-36C9-A8DF-22AC-1E6DF21EA48F}"/>
                </a:ext>
              </a:extLst>
            </p:cNvPr>
            <p:cNvCxnSpPr>
              <a:cxnSpLocks/>
              <a:stCxn id="36" idx="0"/>
            </p:cNvCxnSpPr>
            <p:nvPr/>
          </p:nvCxnSpPr>
          <p:spPr>
            <a:xfrm flipH="1">
              <a:off x="10218798" y="7406831"/>
              <a:ext cx="1884773" cy="0"/>
            </a:xfrm>
            <a:prstGeom prst="line">
              <a:avLst/>
            </a:prstGeom>
            <a:ln w="50800" cap="rnd">
              <a:solidFill>
                <a:schemeClr val="tx1">
                  <a:lumMod val="65000"/>
                  <a:lumOff val="35000"/>
                </a:schemeClr>
              </a:solidFill>
              <a:rou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7">
              <a:extLst>
                <a:ext uri="{FF2B5EF4-FFF2-40B4-BE49-F238E27FC236}">
                  <a16:creationId xmlns:a16="http://schemas.microsoft.com/office/drawing/2014/main" id="{F0F14809-CDA9-0DE6-9EE2-C7B66BE16BE9}"/>
                </a:ext>
              </a:extLst>
            </p:cNvPr>
            <p:cNvSpPr/>
            <p:nvPr/>
          </p:nvSpPr>
          <p:spPr>
            <a:xfrm rot="16200000" flipH="1" flipV="1">
              <a:off x="12101951" y="6394064"/>
              <a:ext cx="121566" cy="118326"/>
            </a:xfrm>
            <a:custGeom>
              <a:avLst/>
              <a:gdLst>
                <a:gd name="connsiteX0" fmla="*/ 0 w 3806723"/>
                <a:gd name="connsiteY0" fmla="*/ 421836 h 1363663"/>
                <a:gd name="connsiteX1" fmla="*/ 421836 w 3806723"/>
                <a:gd name="connsiteY1" fmla="*/ 0 h 1363663"/>
                <a:gd name="connsiteX2" fmla="*/ 3384887 w 3806723"/>
                <a:gd name="connsiteY2" fmla="*/ 0 h 1363663"/>
                <a:gd name="connsiteX3" fmla="*/ 3806723 w 3806723"/>
                <a:gd name="connsiteY3" fmla="*/ 421836 h 1363663"/>
                <a:gd name="connsiteX4" fmla="*/ 3806723 w 3806723"/>
                <a:gd name="connsiteY4" fmla="*/ 941827 h 1363663"/>
                <a:gd name="connsiteX5" fmla="*/ 3384887 w 3806723"/>
                <a:gd name="connsiteY5" fmla="*/ 1363663 h 1363663"/>
                <a:gd name="connsiteX6" fmla="*/ 421836 w 3806723"/>
                <a:gd name="connsiteY6" fmla="*/ 1363663 h 1363663"/>
                <a:gd name="connsiteX7" fmla="*/ 0 w 3806723"/>
                <a:gd name="connsiteY7" fmla="*/ 941827 h 1363663"/>
                <a:gd name="connsiteX8" fmla="*/ 0 w 3806723"/>
                <a:gd name="connsiteY8" fmla="*/ 421836 h 1363663"/>
                <a:gd name="connsiteX0" fmla="*/ 421836 w 3806723"/>
                <a:gd name="connsiteY0" fmla="*/ 1363663 h 1455103"/>
                <a:gd name="connsiteX1" fmla="*/ 0 w 3806723"/>
                <a:gd name="connsiteY1" fmla="*/ 941827 h 1455103"/>
                <a:gd name="connsiteX2" fmla="*/ 0 w 3806723"/>
                <a:gd name="connsiteY2" fmla="*/ 421836 h 1455103"/>
                <a:gd name="connsiteX3" fmla="*/ 421836 w 3806723"/>
                <a:gd name="connsiteY3" fmla="*/ 0 h 1455103"/>
                <a:gd name="connsiteX4" fmla="*/ 3384887 w 3806723"/>
                <a:gd name="connsiteY4" fmla="*/ 0 h 1455103"/>
                <a:gd name="connsiteX5" fmla="*/ 3806723 w 3806723"/>
                <a:gd name="connsiteY5" fmla="*/ 421836 h 1455103"/>
                <a:gd name="connsiteX6" fmla="*/ 3806723 w 3806723"/>
                <a:gd name="connsiteY6" fmla="*/ 941827 h 1455103"/>
                <a:gd name="connsiteX7" fmla="*/ 3384887 w 3806723"/>
                <a:gd name="connsiteY7" fmla="*/ 1363663 h 1455103"/>
                <a:gd name="connsiteX8" fmla="*/ 513276 w 3806723"/>
                <a:gd name="connsiteY8" fmla="*/ 1455103 h 145510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6" fmla="*/ 3806723 w 3806723"/>
                <a:gd name="connsiteY6" fmla="*/ 941827 h 1363663"/>
                <a:gd name="connsiteX7" fmla="*/ 3384887 w 3806723"/>
                <a:gd name="connsiteY7" fmla="*/ 1363663 h 136366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6" fmla="*/ 3806723 w 3806723"/>
                <a:gd name="connsiteY6" fmla="*/ 941827 h 136366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0" fmla="*/ 421836 w 3384887"/>
                <a:gd name="connsiteY0" fmla="*/ 1363663 h 1363663"/>
                <a:gd name="connsiteX1" fmla="*/ 0 w 3384887"/>
                <a:gd name="connsiteY1" fmla="*/ 941827 h 1363663"/>
                <a:gd name="connsiteX2" fmla="*/ 0 w 3384887"/>
                <a:gd name="connsiteY2" fmla="*/ 421836 h 1363663"/>
                <a:gd name="connsiteX3" fmla="*/ 421836 w 3384887"/>
                <a:gd name="connsiteY3" fmla="*/ 0 h 1363663"/>
                <a:gd name="connsiteX4" fmla="*/ 3384887 w 3384887"/>
                <a:gd name="connsiteY4" fmla="*/ 0 h 1363663"/>
                <a:gd name="connsiteX0" fmla="*/ 421836 w 421836"/>
                <a:gd name="connsiteY0" fmla="*/ 1363663 h 1363663"/>
                <a:gd name="connsiteX1" fmla="*/ 0 w 421836"/>
                <a:gd name="connsiteY1" fmla="*/ 941827 h 1363663"/>
                <a:gd name="connsiteX2" fmla="*/ 0 w 421836"/>
                <a:gd name="connsiteY2" fmla="*/ 421836 h 1363663"/>
                <a:gd name="connsiteX3" fmla="*/ 421836 w 421836"/>
                <a:gd name="connsiteY3" fmla="*/ 0 h 1363663"/>
                <a:gd name="connsiteX0" fmla="*/ 0 w 421836"/>
                <a:gd name="connsiteY0" fmla="*/ 941827 h 941827"/>
                <a:gd name="connsiteX1" fmla="*/ 0 w 421836"/>
                <a:gd name="connsiteY1" fmla="*/ 421836 h 941827"/>
                <a:gd name="connsiteX2" fmla="*/ 421836 w 421836"/>
                <a:gd name="connsiteY2" fmla="*/ 0 h 941827"/>
                <a:gd name="connsiteX0" fmla="*/ 0 w 421836"/>
                <a:gd name="connsiteY0" fmla="*/ 421836 h 421836"/>
                <a:gd name="connsiteX1" fmla="*/ 421836 w 421836"/>
                <a:gd name="connsiteY1" fmla="*/ 0 h 4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36" h="421836">
                  <a:moveTo>
                    <a:pt x="0" y="421836"/>
                  </a:moveTo>
                  <a:cubicBezTo>
                    <a:pt x="0" y="188862"/>
                    <a:pt x="188862" y="0"/>
                    <a:pt x="421836" y="0"/>
                  </a:cubicBezTo>
                </a:path>
              </a:pathLst>
            </a:custGeom>
            <a:noFill/>
            <a:ln w="50800" cap="rnd">
              <a:solidFill>
                <a:schemeClr val="tx1">
                  <a:lumMod val="65000"/>
                  <a:lumOff val="35000"/>
                </a:schemeClr>
              </a:solidFill>
              <a:round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216000" rIns="90000" bIns="216000" rtlCol="0" anchor="ctr" anchorCtr="0"/>
            <a:lstStyle/>
            <a:p>
              <a:pPr algn="ctr">
                <a:lnSpc>
                  <a:spcPct val="90000"/>
                </a:lnSpc>
              </a:pPr>
              <a:endParaRPr lang="ru-RU" sz="4000" dirty="0">
                <a:ln w="0"/>
                <a:solidFill>
                  <a:schemeClr val="tx1"/>
                </a:solidFill>
              </a:endParaRPr>
            </a:p>
          </p:txBody>
        </p: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D5592934-2FC5-0D9B-899E-0841085E5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6088" y="6392444"/>
              <a:ext cx="2446453" cy="0"/>
            </a:xfrm>
            <a:prstGeom prst="line">
              <a:avLst/>
            </a:prstGeom>
            <a:ln w="50800" cap="rnd">
              <a:solidFill>
                <a:schemeClr val="tx1">
                  <a:lumMod val="65000"/>
                  <a:lumOff val="35000"/>
                </a:schemeClr>
              </a:solidFill>
              <a:round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A34CC90-91F6-BE72-901C-7998CB3A1F38}"/>
              </a:ext>
            </a:extLst>
          </p:cNvPr>
          <p:cNvSpPr txBox="1"/>
          <p:nvPr/>
        </p:nvSpPr>
        <p:spPr>
          <a:xfrm>
            <a:off x="10969604" y="5834916"/>
            <a:ext cx="413414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Run secret regex patterns</a:t>
            </a: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4C0CD8B6-0850-CB36-2213-4D8412E4F1C9}"/>
              </a:ext>
            </a:extLst>
          </p:cNvPr>
          <p:cNvSpPr/>
          <p:nvPr/>
        </p:nvSpPr>
        <p:spPr>
          <a:xfrm>
            <a:off x="15959100" y="7770970"/>
            <a:ext cx="720359" cy="4084481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75F5F197-2489-A084-F9C7-6FC2976AD448}"/>
              </a:ext>
            </a:extLst>
          </p:cNvPr>
          <p:cNvSpPr/>
          <p:nvPr/>
        </p:nvSpPr>
        <p:spPr>
          <a:xfrm>
            <a:off x="16521808" y="8686801"/>
            <a:ext cx="720359" cy="2700338"/>
          </a:xfrm>
          <a:prstGeom prst="roundRect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200" dirty="0">
              <a:solidFill>
                <a:schemeClr val="bg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8E30FF-1C76-C6D5-1B26-E35C3F7F417A}"/>
              </a:ext>
            </a:extLst>
          </p:cNvPr>
          <p:cNvSpPr txBox="1"/>
          <p:nvPr/>
        </p:nvSpPr>
        <p:spPr>
          <a:xfrm>
            <a:off x="10433399" y="7683171"/>
            <a:ext cx="520655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Send matches to verify endpoint</a:t>
            </a: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AE217ABA-5CAF-B833-1900-8B32B88DBA92}"/>
              </a:ext>
            </a:extLst>
          </p:cNvPr>
          <p:cNvGrpSpPr/>
          <p:nvPr/>
        </p:nvGrpSpPr>
        <p:grpSpPr>
          <a:xfrm>
            <a:off x="16679459" y="8260894"/>
            <a:ext cx="2565809" cy="1014387"/>
            <a:chOff x="9656088" y="6392444"/>
            <a:chExt cx="2565809" cy="1014387"/>
          </a:xfrm>
        </p:grpSpPr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7DECA927-EC2D-1A03-600D-84EFE50DA69C}"/>
                </a:ext>
              </a:extLst>
            </p:cNvPr>
            <p:cNvCxnSpPr>
              <a:cxnSpLocks/>
              <a:stCxn id="60" idx="1"/>
              <a:endCxn id="58" idx="1"/>
            </p:cNvCxnSpPr>
            <p:nvPr/>
          </p:nvCxnSpPr>
          <p:spPr>
            <a:xfrm rot="10800000" flipV="1">
              <a:off x="12221897" y="6514010"/>
              <a:ext cx="0" cy="771254"/>
            </a:xfrm>
            <a:prstGeom prst="line">
              <a:avLst/>
            </a:prstGeom>
            <a:ln w="50800" cap="rnd">
              <a:solidFill>
                <a:schemeClr val="tx1">
                  <a:lumMod val="65000"/>
                  <a:lumOff val="35000"/>
                </a:schemeClr>
              </a:solidFill>
              <a:round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27">
              <a:extLst>
                <a:ext uri="{FF2B5EF4-FFF2-40B4-BE49-F238E27FC236}">
                  <a16:creationId xmlns:a16="http://schemas.microsoft.com/office/drawing/2014/main" id="{44C85472-8CC5-997D-62C8-5E36BDF1D20A}"/>
                </a:ext>
              </a:extLst>
            </p:cNvPr>
            <p:cNvSpPr/>
            <p:nvPr/>
          </p:nvSpPr>
          <p:spPr>
            <a:xfrm rot="5400000" flipH="1">
              <a:off x="12101951" y="7286885"/>
              <a:ext cx="121566" cy="118326"/>
            </a:xfrm>
            <a:custGeom>
              <a:avLst/>
              <a:gdLst>
                <a:gd name="connsiteX0" fmla="*/ 0 w 3806723"/>
                <a:gd name="connsiteY0" fmla="*/ 421836 h 1363663"/>
                <a:gd name="connsiteX1" fmla="*/ 421836 w 3806723"/>
                <a:gd name="connsiteY1" fmla="*/ 0 h 1363663"/>
                <a:gd name="connsiteX2" fmla="*/ 3384887 w 3806723"/>
                <a:gd name="connsiteY2" fmla="*/ 0 h 1363663"/>
                <a:gd name="connsiteX3" fmla="*/ 3806723 w 3806723"/>
                <a:gd name="connsiteY3" fmla="*/ 421836 h 1363663"/>
                <a:gd name="connsiteX4" fmla="*/ 3806723 w 3806723"/>
                <a:gd name="connsiteY4" fmla="*/ 941827 h 1363663"/>
                <a:gd name="connsiteX5" fmla="*/ 3384887 w 3806723"/>
                <a:gd name="connsiteY5" fmla="*/ 1363663 h 1363663"/>
                <a:gd name="connsiteX6" fmla="*/ 421836 w 3806723"/>
                <a:gd name="connsiteY6" fmla="*/ 1363663 h 1363663"/>
                <a:gd name="connsiteX7" fmla="*/ 0 w 3806723"/>
                <a:gd name="connsiteY7" fmla="*/ 941827 h 1363663"/>
                <a:gd name="connsiteX8" fmla="*/ 0 w 3806723"/>
                <a:gd name="connsiteY8" fmla="*/ 421836 h 1363663"/>
                <a:gd name="connsiteX0" fmla="*/ 421836 w 3806723"/>
                <a:gd name="connsiteY0" fmla="*/ 1363663 h 1455103"/>
                <a:gd name="connsiteX1" fmla="*/ 0 w 3806723"/>
                <a:gd name="connsiteY1" fmla="*/ 941827 h 1455103"/>
                <a:gd name="connsiteX2" fmla="*/ 0 w 3806723"/>
                <a:gd name="connsiteY2" fmla="*/ 421836 h 1455103"/>
                <a:gd name="connsiteX3" fmla="*/ 421836 w 3806723"/>
                <a:gd name="connsiteY3" fmla="*/ 0 h 1455103"/>
                <a:gd name="connsiteX4" fmla="*/ 3384887 w 3806723"/>
                <a:gd name="connsiteY4" fmla="*/ 0 h 1455103"/>
                <a:gd name="connsiteX5" fmla="*/ 3806723 w 3806723"/>
                <a:gd name="connsiteY5" fmla="*/ 421836 h 1455103"/>
                <a:gd name="connsiteX6" fmla="*/ 3806723 w 3806723"/>
                <a:gd name="connsiteY6" fmla="*/ 941827 h 1455103"/>
                <a:gd name="connsiteX7" fmla="*/ 3384887 w 3806723"/>
                <a:gd name="connsiteY7" fmla="*/ 1363663 h 1455103"/>
                <a:gd name="connsiteX8" fmla="*/ 513276 w 3806723"/>
                <a:gd name="connsiteY8" fmla="*/ 1455103 h 145510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6" fmla="*/ 3806723 w 3806723"/>
                <a:gd name="connsiteY6" fmla="*/ 941827 h 1363663"/>
                <a:gd name="connsiteX7" fmla="*/ 3384887 w 3806723"/>
                <a:gd name="connsiteY7" fmla="*/ 1363663 h 136366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6" fmla="*/ 3806723 w 3806723"/>
                <a:gd name="connsiteY6" fmla="*/ 941827 h 136366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0" fmla="*/ 421836 w 3384887"/>
                <a:gd name="connsiteY0" fmla="*/ 1363663 h 1363663"/>
                <a:gd name="connsiteX1" fmla="*/ 0 w 3384887"/>
                <a:gd name="connsiteY1" fmla="*/ 941827 h 1363663"/>
                <a:gd name="connsiteX2" fmla="*/ 0 w 3384887"/>
                <a:gd name="connsiteY2" fmla="*/ 421836 h 1363663"/>
                <a:gd name="connsiteX3" fmla="*/ 421836 w 3384887"/>
                <a:gd name="connsiteY3" fmla="*/ 0 h 1363663"/>
                <a:gd name="connsiteX4" fmla="*/ 3384887 w 3384887"/>
                <a:gd name="connsiteY4" fmla="*/ 0 h 1363663"/>
                <a:gd name="connsiteX0" fmla="*/ 421836 w 421836"/>
                <a:gd name="connsiteY0" fmla="*/ 1363663 h 1363663"/>
                <a:gd name="connsiteX1" fmla="*/ 0 w 421836"/>
                <a:gd name="connsiteY1" fmla="*/ 941827 h 1363663"/>
                <a:gd name="connsiteX2" fmla="*/ 0 w 421836"/>
                <a:gd name="connsiteY2" fmla="*/ 421836 h 1363663"/>
                <a:gd name="connsiteX3" fmla="*/ 421836 w 421836"/>
                <a:gd name="connsiteY3" fmla="*/ 0 h 1363663"/>
                <a:gd name="connsiteX0" fmla="*/ 0 w 421836"/>
                <a:gd name="connsiteY0" fmla="*/ 941827 h 941827"/>
                <a:gd name="connsiteX1" fmla="*/ 0 w 421836"/>
                <a:gd name="connsiteY1" fmla="*/ 421836 h 941827"/>
                <a:gd name="connsiteX2" fmla="*/ 421836 w 421836"/>
                <a:gd name="connsiteY2" fmla="*/ 0 h 941827"/>
                <a:gd name="connsiteX0" fmla="*/ 0 w 421836"/>
                <a:gd name="connsiteY0" fmla="*/ 421836 h 421836"/>
                <a:gd name="connsiteX1" fmla="*/ 421836 w 421836"/>
                <a:gd name="connsiteY1" fmla="*/ 0 h 4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36" h="421836">
                  <a:moveTo>
                    <a:pt x="0" y="421836"/>
                  </a:moveTo>
                  <a:cubicBezTo>
                    <a:pt x="0" y="188862"/>
                    <a:pt x="188862" y="0"/>
                    <a:pt x="421836" y="0"/>
                  </a:cubicBezTo>
                </a:path>
              </a:pathLst>
            </a:custGeom>
            <a:noFill/>
            <a:ln w="50800" cap="rnd">
              <a:solidFill>
                <a:schemeClr val="tx1">
                  <a:lumMod val="65000"/>
                  <a:lumOff val="35000"/>
                </a:schemeClr>
              </a:solidFill>
              <a:round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216000" rIns="90000" bIns="216000" rtlCol="0" anchor="ctr" anchorCtr="0"/>
            <a:lstStyle/>
            <a:p>
              <a:pPr algn="ctr">
                <a:lnSpc>
                  <a:spcPct val="90000"/>
                </a:lnSpc>
              </a:pPr>
              <a:endParaRPr lang="ru-RU" sz="4000" dirty="0">
                <a:ln w="0"/>
                <a:solidFill>
                  <a:schemeClr val="tx1"/>
                </a:solidFill>
              </a:endParaRPr>
            </a:p>
          </p:txBody>
        </p:sp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114FE8FD-CB64-4A97-180D-43B01FF15D25}"/>
                </a:ext>
              </a:extLst>
            </p:cNvPr>
            <p:cNvCxnSpPr>
              <a:cxnSpLocks/>
              <a:stCxn id="58" idx="0"/>
            </p:cNvCxnSpPr>
            <p:nvPr/>
          </p:nvCxnSpPr>
          <p:spPr>
            <a:xfrm flipH="1">
              <a:off x="10218798" y="7406831"/>
              <a:ext cx="1884773" cy="0"/>
            </a:xfrm>
            <a:prstGeom prst="line">
              <a:avLst/>
            </a:prstGeom>
            <a:ln w="50800" cap="rnd">
              <a:solidFill>
                <a:schemeClr val="tx1">
                  <a:lumMod val="65000"/>
                  <a:lumOff val="35000"/>
                </a:schemeClr>
              </a:solidFill>
              <a:round/>
              <a:tailEnd type="triangl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3D62D2C0-B7E6-8D2B-9E2C-AF5C150E63DD}"/>
                </a:ext>
              </a:extLst>
            </p:cNvPr>
            <p:cNvSpPr/>
            <p:nvPr/>
          </p:nvSpPr>
          <p:spPr>
            <a:xfrm rot="16200000" flipH="1" flipV="1">
              <a:off x="12101951" y="6394064"/>
              <a:ext cx="121566" cy="118326"/>
            </a:xfrm>
            <a:custGeom>
              <a:avLst/>
              <a:gdLst>
                <a:gd name="connsiteX0" fmla="*/ 0 w 3806723"/>
                <a:gd name="connsiteY0" fmla="*/ 421836 h 1363663"/>
                <a:gd name="connsiteX1" fmla="*/ 421836 w 3806723"/>
                <a:gd name="connsiteY1" fmla="*/ 0 h 1363663"/>
                <a:gd name="connsiteX2" fmla="*/ 3384887 w 3806723"/>
                <a:gd name="connsiteY2" fmla="*/ 0 h 1363663"/>
                <a:gd name="connsiteX3" fmla="*/ 3806723 w 3806723"/>
                <a:gd name="connsiteY3" fmla="*/ 421836 h 1363663"/>
                <a:gd name="connsiteX4" fmla="*/ 3806723 w 3806723"/>
                <a:gd name="connsiteY4" fmla="*/ 941827 h 1363663"/>
                <a:gd name="connsiteX5" fmla="*/ 3384887 w 3806723"/>
                <a:gd name="connsiteY5" fmla="*/ 1363663 h 1363663"/>
                <a:gd name="connsiteX6" fmla="*/ 421836 w 3806723"/>
                <a:gd name="connsiteY6" fmla="*/ 1363663 h 1363663"/>
                <a:gd name="connsiteX7" fmla="*/ 0 w 3806723"/>
                <a:gd name="connsiteY7" fmla="*/ 941827 h 1363663"/>
                <a:gd name="connsiteX8" fmla="*/ 0 w 3806723"/>
                <a:gd name="connsiteY8" fmla="*/ 421836 h 1363663"/>
                <a:gd name="connsiteX0" fmla="*/ 421836 w 3806723"/>
                <a:gd name="connsiteY0" fmla="*/ 1363663 h 1455103"/>
                <a:gd name="connsiteX1" fmla="*/ 0 w 3806723"/>
                <a:gd name="connsiteY1" fmla="*/ 941827 h 1455103"/>
                <a:gd name="connsiteX2" fmla="*/ 0 w 3806723"/>
                <a:gd name="connsiteY2" fmla="*/ 421836 h 1455103"/>
                <a:gd name="connsiteX3" fmla="*/ 421836 w 3806723"/>
                <a:gd name="connsiteY3" fmla="*/ 0 h 1455103"/>
                <a:gd name="connsiteX4" fmla="*/ 3384887 w 3806723"/>
                <a:gd name="connsiteY4" fmla="*/ 0 h 1455103"/>
                <a:gd name="connsiteX5" fmla="*/ 3806723 w 3806723"/>
                <a:gd name="connsiteY5" fmla="*/ 421836 h 1455103"/>
                <a:gd name="connsiteX6" fmla="*/ 3806723 w 3806723"/>
                <a:gd name="connsiteY6" fmla="*/ 941827 h 1455103"/>
                <a:gd name="connsiteX7" fmla="*/ 3384887 w 3806723"/>
                <a:gd name="connsiteY7" fmla="*/ 1363663 h 1455103"/>
                <a:gd name="connsiteX8" fmla="*/ 513276 w 3806723"/>
                <a:gd name="connsiteY8" fmla="*/ 1455103 h 145510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6" fmla="*/ 3806723 w 3806723"/>
                <a:gd name="connsiteY6" fmla="*/ 941827 h 1363663"/>
                <a:gd name="connsiteX7" fmla="*/ 3384887 w 3806723"/>
                <a:gd name="connsiteY7" fmla="*/ 1363663 h 136366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6" fmla="*/ 3806723 w 3806723"/>
                <a:gd name="connsiteY6" fmla="*/ 941827 h 1363663"/>
                <a:gd name="connsiteX0" fmla="*/ 421836 w 3806723"/>
                <a:gd name="connsiteY0" fmla="*/ 1363663 h 1363663"/>
                <a:gd name="connsiteX1" fmla="*/ 0 w 3806723"/>
                <a:gd name="connsiteY1" fmla="*/ 941827 h 1363663"/>
                <a:gd name="connsiteX2" fmla="*/ 0 w 3806723"/>
                <a:gd name="connsiteY2" fmla="*/ 421836 h 1363663"/>
                <a:gd name="connsiteX3" fmla="*/ 421836 w 3806723"/>
                <a:gd name="connsiteY3" fmla="*/ 0 h 1363663"/>
                <a:gd name="connsiteX4" fmla="*/ 3384887 w 3806723"/>
                <a:gd name="connsiteY4" fmla="*/ 0 h 1363663"/>
                <a:gd name="connsiteX5" fmla="*/ 3806723 w 3806723"/>
                <a:gd name="connsiteY5" fmla="*/ 421836 h 1363663"/>
                <a:gd name="connsiteX0" fmla="*/ 421836 w 3384887"/>
                <a:gd name="connsiteY0" fmla="*/ 1363663 h 1363663"/>
                <a:gd name="connsiteX1" fmla="*/ 0 w 3384887"/>
                <a:gd name="connsiteY1" fmla="*/ 941827 h 1363663"/>
                <a:gd name="connsiteX2" fmla="*/ 0 w 3384887"/>
                <a:gd name="connsiteY2" fmla="*/ 421836 h 1363663"/>
                <a:gd name="connsiteX3" fmla="*/ 421836 w 3384887"/>
                <a:gd name="connsiteY3" fmla="*/ 0 h 1363663"/>
                <a:gd name="connsiteX4" fmla="*/ 3384887 w 3384887"/>
                <a:gd name="connsiteY4" fmla="*/ 0 h 1363663"/>
                <a:gd name="connsiteX0" fmla="*/ 421836 w 421836"/>
                <a:gd name="connsiteY0" fmla="*/ 1363663 h 1363663"/>
                <a:gd name="connsiteX1" fmla="*/ 0 w 421836"/>
                <a:gd name="connsiteY1" fmla="*/ 941827 h 1363663"/>
                <a:gd name="connsiteX2" fmla="*/ 0 w 421836"/>
                <a:gd name="connsiteY2" fmla="*/ 421836 h 1363663"/>
                <a:gd name="connsiteX3" fmla="*/ 421836 w 421836"/>
                <a:gd name="connsiteY3" fmla="*/ 0 h 1363663"/>
                <a:gd name="connsiteX0" fmla="*/ 0 w 421836"/>
                <a:gd name="connsiteY0" fmla="*/ 941827 h 941827"/>
                <a:gd name="connsiteX1" fmla="*/ 0 w 421836"/>
                <a:gd name="connsiteY1" fmla="*/ 421836 h 941827"/>
                <a:gd name="connsiteX2" fmla="*/ 421836 w 421836"/>
                <a:gd name="connsiteY2" fmla="*/ 0 h 941827"/>
                <a:gd name="connsiteX0" fmla="*/ 0 w 421836"/>
                <a:gd name="connsiteY0" fmla="*/ 421836 h 421836"/>
                <a:gd name="connsiteX1" fmla="*/ 421836 w 421836"/>
                <a:gd name="connsiteY1" fmla="*/ 0 h 4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36" h="421836">
                  <a:moveTo>
                    <a:pt x="0" y="421836"/>
                  </a:moveTo>
                  <a:cubicBezTo>
                    <a:pt x="0" y="188862"/>
                    <a:pt x="188862" y="0"/>
                    <a:pt x="421836" y="0"/>
                  </a:cubicBezTo>
                </a:path>
              </a:pathLst>
            </a:custGeom>
            <a:noFill/>
            <a:ln w="50800" cap="rnd">
              <a:solidFill>
                <a:schemeClr val="tx1">
                  <a:lumMod val="65000"/>
                  <a:lumOff val="35000"/>
                </a:schemeClr>
              </a:solidFill>
              <a:round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216000" rIns="90000" bIns="216000" rtlCol="0" anchor="ctr" anchorCtr="0"/>
            <a:lstStyle/>
            <a:p>
              <a:pPr algn="ctr">
                <a:lnSpc>
                  <a:spcPct val="90000"/>
                </a:lnSpc>
              </a:pPr>
              <a:endParaRPr lang="ru-RU" sz="4000" dirty="0">
                <a:ln w="0"/>
                <a:solidFill>
                  <a:schemeClr val="tx1"/>
                </a:solidFill>
              </a:endParaRPr>
            </a:p>
          </p:txBody>
        </p:sp>
        <p:cxnSp>
          <p:nvCxnSpPr>
            <p:cNvPr id="61" name="Прямая соединительная линия 60">
              <a:extLst>
                <a:ext uri="{FF2B5EF4-FFF2-40B4-BE49-F238E27FC236}">
                  <a16:creationId xmlns:a16="http://schemas.microsoft.com/office/drawing/2014/main" id="{72765DBF-5909-EDCE-A54F-8668216B5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56088" y="6392444"/>
              <a:ext cx="2446453" cy="0"/>
            </a:xfrm>
            <a:prstGeom prst="line">
              <a:avLst/>
            </a:prstGeom>
            <a:ln w="50800" cap="rnd">
              <a:solidFill>
                <a:schemeClr val="tx1">
                  <a:lumMod val="65000"/>
                  <a:lumOff val="35000"/>
                </a:schemeClr>
              </a:solidFill>
              <a:round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66650A4-4DCB-5E7B-8539-A2E8466508C2}"/>
              </a:ext>
            </a:extLst>
          </p:cNvPr>
          <p:cNvSpPr txBox="1"/>
          <p:nvPr/>
        </p:nvSpPr>
        <p:spPr>
          <a:xfrm>
            <a:off x="19475530" y="8471357"/>
            <a:ext cx="385522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Check if it’s a real match</a:t>
            </a:r>
            <a:endParaRPr lang="ru-RU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Скругленный прямоугольник 67">
            <a:extLst>
              <a:ext uri="{FF2B5EF4-FFF2-40B4-BE49-F238E27FC236}">
                <a16:creationId xmlns:a16="http://schemas.microsoft.com/office/drawing/2014/main" id="{D68B76CE-9FAB-08F8-817E-CF2649CB15F6}"/>
              </a:ext>
            </a:extLst>
          </p:cNvPr>
          <p:cNvSpPr/>
          <p:nvPr/>
        </p:nvSpPr>
        <p:spPr>
          <a:xfrm>
            <a:off x="19257771" y="9658713"/>
            <a:ext cx="3699067" cy="735874"/>
          </a:xfrm>
          <a:prstGeom prst="round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Revoke secret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69" name="Скругленный прямоугольник 68">
            <a:extLst>
              <a:ext uri="{FF2B5EF4-FFF2-40B4-BE49-F238E27FC236}">
                <a16:creationId xmlns:a16="http://schemas.microsoft.com/office/drawing/2014/main" id="{298F3AEB-3B30-D9BC-806E-8148B7BEC5B7}"/>
              </a:ext>
            </a:extLst>
          </p:cNvPr>
          <p:cNvSpPr/>
          <p:nvPr/>
        </p:nvSpPr>
        <p:spPr>
          <a:xfrm>
            <a:off x="19257771" y="10604109"/>
            <a:ext cx="3699067" cy="735874"/>
          </a:xfrm>
          <a:prstGeom prst="round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Email Alert</a:t>
            </a:r>
            <a:endParaRPr lang="ru-RU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89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6D3080C0-4B5B-5784-BEEF-9667ECBA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540" y="3178175"/>
            <a:ext cx="9830217" cy="7716838"/>
          </a:xfrm>
        </p:spPr>
        <p:txBody>
          <a:bodyPr/>
          <a:lstStyle/>
          <a:p>
            <a:r>
              <a:rPr lang="ru-RU" dirty="0">
                <a:solidFill>
                  <a:srgbClr val="FFFFFF"/>
                </a:solidFill>
              </a:rPr>
              <a:t>А что случилось?</a:t>
            </a:r>
            <a:br>
              <a:rPr lang="ru-RU" dirty="0">
                <a:solidFill>
                  <a:srgbClr val="FFFFFF"/>
                </a:solidFill>
              </a:rPr>
            </a:b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CBB5F8-34EA-1772-6BA3-71543D7C4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7369" y="914401"/>
            <a:ext cx="11506200" cy="11337925"/>
          </a:xfrm>
          <a:prstGeom prst="roundRect">
            <a:avLst>
              <a:gd name="adj" fmla="val 4394"/>
            </a:avLst>
          </a:prstGeom>
          <a:ln>
            <a:noFill/>
          </a:ln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7F36F7CA-C754-54B8-3762-64DC24BF274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027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584B4878-DC1D-90D5-9888-8BC448AE8EA5}"/>
              </a:ext>
            </a:extLst>
          </p:cNvPr>
          <p:cNvCxnSpPr>
            <a:cxnSpLocks/>
          </p:cNvCxnSpPr>
          <p:nvPr/>
        </p:nvCxnSpPr>
        <p:spPr>
          <a:xfrm>
            <a:off x="6488723" y="4420810"/>
            <a:ext cx="7378499" cy="0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0B47A536-2B7C-E95B-48AE-031DD532E10C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7194525" y="9558337"/>
            <a:ext cx="6684987" cy="1"/>
          </a:xfrm>
          <a:prstGeom prst="line">
            <a:avLst/>
          </a:prstGeom>
          <a:ln w="50800" cap="rnd">
            <a:solidFill>
              <a:schemeClr val="bg2"/>
            </a:solidFill>
            <a:round/>
            <a:headEnd type="triangle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D8CBDFBB-9CDE-642D-8D43-09E85F4830BD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>
            <a:off x="17390085" y="5369313"/>
            <a:ext cx="0" cy="2770998"/>
          </a:xfrm>
          <a:prstGeom prst="line">
            <a:avLst/>
          </a:prstGeom>
          <a:ln w="50800" cap="rnd">
            <a:solidFill>
              <a:schemeClr val="bg2"/>
            </a:solidFill>
            <a:round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D307893-E8FA-B64F-84A2-4EFEEA52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происходит с </a:t>
            </a:r>
            <a:r>
              <a:rPr lang="en-US" dirty="0"/>
              <a:t>SCA?</a:t>
            </a:r>
            <a:br>
              <a:rPr lang="en-US" dirty="0">
                <a:solidFill>
                  <a:schemeClr val="dk1"/>
                </a:solidFill>
              </a:rPr>
            </a:b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DB128C-0D7A-B034-4D67-69EAB9CCA8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C5BCBE2C-736E-B389-1165-2D7BC91FDA58}"/>
              </a:ext>
            </a:extLst>
          </p:cNvPr>
          <p:cNvSpPr/>
          <p:nvPr/>
        </p:nvSpPr>
        <p:spPr>
          <a:xfrm>
            <a:off x="3481755" y="8070308"/>
            <a:ext cx="3712770" cy="2976058"/>
          </a:xfrm>
          <a:prstGeom prst="roundRect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Advisory DB</a:t>
            </a:r>
            <a:endParaRPr lang="ru-RU" sz="4000" dirty="0">
              <a:solidFill>
                <a:schemeClr val="tx1"/>
              </a:solidFill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DCDFAD4-F796-5AB0-8235-F8B56E0F12FF}"/>
              </a:ext>
            </a:extLst>
          </p:cNvPr>
          <p:cNvGrpSpPr/>
          <p:nvPr/>
        </p:nvGrpSpPr>
        <p:grpSpPr>
          <a:xfrm>
            <a:off x="13879512" y="8140311"/>
            <a:ext cx="7021145" cy="2836053"/>
            <a:chOff x="12191206" y="2325214"/>
            <a:chExt cx="7021145" cy="2836053"/>
          </a:xfrm>
        </p:grpSpPr>
        <p:sp>
          <p:nvSpPr>
            <p:cNvPr id="13" name="Скругленный прямоугольник 12">
              <a:extLst>
                <a:ext uri="{FF2B5EF4-FFF2-40B4-BE49-F238E27FC236}">
                  <a16:creationId xmlns:a16="http://schemas.microsoft.com/office/drawing/2014/main" id="{58A1C1DC-7116-C546-6928-A4C3EB79F74C}"/>
                </a:ext>
              </a:extLst>
            </p:cNvPr>
            <p:cNvSpPr/>
            <p:nvPr/>
          </p:nvSpPr>
          <p:spPr>
            <a:xfrm>
              <a:off x="12191206" y="2325214"/>
              <a:ext cx="7021145" cy="2836053"/>
            </a:xfrm>
            <a:prstGeom prst="roundRect">
              <a:avLst/>
            </a:prstGeom>
            <a:solidFill>
              <a:srgbClr val="1B1B1B"/>
            </a:solidFill>
            <a:ln w="508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44C86DD3-68E3-5458-EB0B-8703BE77C78D}"/>
                </a:ext>
              </a:extLst>
            </p:cNvPr>
            <p:cNvSpPr/>
            <p:nvPr/>
          </p:nvSpPr>
          <p:spPr>
            <a:xfrm>
              <a:off x="14780136" y="2754313"/>
              <a:ext cx="3883177" cy="1800225"/>
            </a:xfrm>
            <a:prstGeom prst="roundRect">
              <a:avLst>
                <a:gd name="adj" fmla="val 0"/>
              </a:avLst>
            </a:prstGeom>
            <a:noFill/>
            <a:ln w="508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>
                <a:spcAft>
                  <a:spcPts val="1200"/>
                </a:spcAft>
              </a:pPr>
              <a:r>
                <a:rPr lang="en-US" sz="4000" dirty="0">
                  <a:solidFill>
                    <a:schemeClr val="bg2"/>
                  </a:solidFill>
                  <a:latin typeface="+mj-lt"/>
                </a:rPr>
                <a:t>CI</a:t>
              </a:r>
              <a:endParaRPr lang="ru-RU" sz="3200" dirty="0">
                <a:solidFill>
                  <a:schemeClr val="bg2"/>
                </a:solidFill>
                <a:latin typeface="+mj-lt"/>
              </a:endParaRPr>
            </a:p>
            <a:p>
              <a:r>
                <a:rPr lang="en-US" sz="4000" dirty="0">
                  <a:solidFill>
                    <a:schemeClr val="bg2"/>
                  </a:solidFill>
                </a:rPr>
                <a:t>Action Workflow </a:t>
              </a:r>
              <a:r>
                <a:rPr lang="en-US" sz="4000" dirty="0" err="1">
                  <a:solidFill>
                    <a:schemeClr val="bg2"/>
                  </a:solidFill>
                </a:rPr>
                <a:t>Dependabot</a:t>
              </a:r>
              <a:endParaRPr lang="en-US" sz="4000" dirty="0">
                <a:solidFill>
                  <a:schemeClr val="bg2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E9FED2F-785C-D57D-25C7-47CCFA533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05260" y="2754314"/>
              <a:ext cx="1631453" cy="1800224"/>
            </a:xfrm>
            <a:prstGeom prst="rect">
              <a:avLst/>
            </a:prstGeom>
          </p:spPr>
        </p:pic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F35DA90-553A-3F27-D25C-EE6EC0564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944316" y="3067842"/>
            <a:ext cx="2787647" cy="2787835"/>
          </a:xfrm>
          <a:prstGeom prst="rect">
            <a:avLst/>
          </a:prstGeom>
        </p:spPr>
      </p:pic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19FD8993-F53A-80D6-86E6-B3C9A4D64AD7}"/>
              </a:ext>
            </a:extLst>
          </p:cNvPr>
          <p:cNvSpPr/>
          <p:nvPr/>
        </p:nvSpPr>
        <p:spPr>
          <a:xfrm>
            <a:off x="13879513" y="3554205"/>
            <a:ext cx="7021144" cy="1815108"/>
          </a:xfrm>
          <a:prstGeom prst="roundRect">
            <a:avLst/>
          </a:prstGeom>
          <a:solidFill>
            <a:schemeClr val="accent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Repository</a:t>
            </a:r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719780-BC98-C20C-E039-558F4946DFD3}"/>
              </a:ext>
            </a:extLst>
          </p:cNvPr>
          <p:cNvSpPr txBox="1"/>
          <p:nvPr/>
        </p:nvSpPr>
        <p:spPr>
          <a:xfrm>
            <a:off x="8250684" y="3161982"/>
            <a:ext cx="3847208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[versions]</a:t>
            </a:r>
          </a:p>
          <a:p>
            <a:pPr algn="ctr"/>
            <a:r>
              <a:rPr lang="en-US" sz="3200" dirty="0">
                <a:solidFill>
                  <a:schemeClr val="bg2"/>
                </a:solidFill>
              </a:rPr>
              <a:t>spring-boot=”2.7.17”</a:t>
            </a:r>
            <a:endParaRPr lang="ru-RU" sz="32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A9BBC7-E73A-5D25-6460-8C337CA01938}"/>
                  </a:ext>
                </a:extLst>
              </p:cNvPr>
              <p:cNvSpPr txBox="1"/>
              <p:nvPr/>
            </p:nvSpPr>
            <p:spPr>
              <a:xfrm>
                <a:off x="8072752" y="7817862"/>
                <a:ext cx="4203074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ru-RU" sz="3200" dirty="0">
                    <a:solidFill>
                      <a:schemeClr val="bg2"/>
                    </a:solidFill>
                  </a:rPr>
                  <a:t>дерево зависимостей</a:t>
                </a:r>
                <a:endParaRPr lang="en-US" sz="3200" dirty="0">
                  <a:solidFill>
                    <a:schemeClr val="bg2"/>
                  </a:solidFill>
                </a:endParaRPr>
              </a:p>
              <a:p>
                <a:pPr algn="ctr"/>
                <a:r>
                  <a:rPr lang="en-US" sz="3200" dirty="0">
                    <a:solidFill>
                      <a:schemeClr val="bg2"/>
                    </a:solidFill>
                  </a:rPr>
                  <a:t>--spring-boot =”2.7.17”</a:t>
                </a:r>
              </a:p>
              <a:p>
                <a:pPr algn="ctr"/>
                <a:r>
                  <a:rPr lang="en-US" sz="3200" dirty="0">
                    <a:solidFill>
                      <a:schemeClr val="bg2"/>
                    </a:solidFill>
                  </a:rPr>
                  <a:t>|</a:t>
                </a:r>
                <a:r>
                  <a:rPr lang="ru-RU" sz="3200" dirty="0">
                    <a:solidFill>
                      <a:schemeClr val="bg2"/>
                    </a:solidFill>
                  </a:rPr>
                  <a:t>---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" sz="32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" sz="320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ru-RU" sz="3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32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func>
                  </m:oMath>
                </a14:m>
                <a:r>
                  <a:rPr lang="en-US" sz="3200" dirty="0">
                    <a:solidFill>
                      <a:schemeClr val="bg2"/>
                    </a:solidFill>
                  </a:rPr>
                  <a:t>=”2.14.1”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A9BBC7-E73A-5D25-6460-8C337CA01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752" y="7817862"/>
                <a:ext cx="4203074" cy="1477328"/>
              </a:xfrm>
              <a:prstGeom prst="rect">
                <a:avLst/>
              </a:prstGeom>
              <a:blipFill>
                <a:blip r:embed="rId5"/>
                <a:stretch>
                  <a:fillRect l="-5723" t="-8547" r="-5723" b="-15385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798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F60F14EA-FC3B-16FA-4366-089795496786}"/>
              </a:ext>
            </a:extLst>
          </p:cNvPr>
          <p:cNvGrpSpPr/>
          <p:nvPr/>
        </p:nvGrpSpPr>
        <p:grpSpPr>
          <a:xfrm>
            <a:off x="13974102" y="2775401"/>
            <a:ext cx="2270690" cy="8826427"/>
            <a:chOff x="16974052" y="2783663"/>
            <a:chExt cx="2270690" cy="8826427"/>
          </a:xfrm>
        </p:grpSpPr>
        <p:sp>
          <p:nvSpPr>
            <p:cNvPr id="99" name="Прямая соединительная линия 56">
              <a:extLst>
                <a:ext uri="{FF2B5EF4-FFF2-40B4-BE49-F238E27FC236}">
                  <a16:creationId xmlns:a16="http://schemas.microsoft.com/office/drawing/2014/main" id="{4D77A486-CCC8-3CE0-0F11-0F4EF36DFEF7}"/>
                </a:ext>
              </a:extLst>
            </p:cNvPr>
            <p:cNvSpPr/>
            <p:nvPr/>
          </p:nvSpPr>
          <p:spPr>
            <a:xfrm flipH="1" flipV="1">
              <a:off x="17960648" y="3178611"/>
              <a:ext cx="0" cy="8033762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00" name="Rectangle 27">
              <a:extLst>
                <a:ext uri="{FF2B5EF4-FFF2-40B4-BE49-F238E27FC236}">
                  <a16:creationId xmlns:a16="http://schemas.microsoft.com/office/drawing/2014/main" id="{15FF87E8-C793-183C-9D9D-BAF131304A68}"/>
                </a:ext>
              </a:extLst>
            </p:cNvPr>
            <p:cNvSpPr/>
            <p:nvPr/>
          </p:nvSpPr>
          <p:spPr>
            <a:xfrm rot="16200000" flipH="1">
              <a:off x="17987984" y="2758029"/>
              <a:ext cx="394945" cy="44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</a:path>
              </a:pathLst>
            </a:custGeom>
            <a:noFill/>
            <a:ln w="50800" cap="rnd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defRPr sz="4000"/>
              </a:pPr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01" name="Прямая соединительная линия 58">
              <a:extLst>
                <a:ext uri="{FF2B5EF4-FFF2-40B4-BE49-F238E27FC236}">
                  <a16:creationId xmlns:a16="http://schemas.microsoft.com/office/drawing/2014/main" id="{E3E731A5-F7DA-9006-ADD8-34F97359F82B}"/>
                </a:ext>
              </a:extLst>
            </p:cNvPr>
            <p:cNvSpPr/>
            <p:nvPr/>
          </p:nvSpPr>
          <p:spPr>
            <a:xfrm>
              <a:off x="18381469" y="2783663"/>
              <a:ext cx="863270" cy="5543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02" name="Rectangle 27">
              <a:extLst>
                <a:ext uri="{FF2B5EF4-FFF2-40B4-BE49-F238E27FC236}">
                  <a16:creationId xmlns:a16="http://schemas.microsoft.com/office/drawing/2014/main" id="{341D7CF7-1DF4-4845-5ED5-04D3C929C819}"/>
                </a:ext>
              </a:extLst>
            </p:cNvPr>
            <p:cNvSpPr/>
            <p:nvPr/>
          </p:nvSpPr>
          <p:spPr>
            <a:xfrm rot="16200000">
              <a:off x="17953179" y="11180762"/>
              <a:ext cx="433388" cy="421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</a:path>
              </a:pathLst>
            </a:custGeom>
            <a:noFill/>
            <a:ln w="50800" cap="rnd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defRPr sz="4000"/>
              </a:pPr>
              <a:endPara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03" name="Прямая соединительная линия 74">
              <a:extLst>
                <a:ext uri="{FF2B5EF4-FFF2-40B4-BE49-F238E27FC236}">
                  <a16:creationId xmlns:a16="http://schemas.microsoft.com/office/drawing/2014/main" id="{0ECA5AAB-618F-D72E-2E97-CBC663AA01DB}"/>
                </a:ext>
              </a:extLst>
            </p:cNvPr>
            <p:cNvSpPr/>
            <p:nvPr/>
          </p:nvSpPr>
          <p:spPr>
            <a:xfrm>
              <a:off x="18361745" y="11608375"/>
              <a:ext cx="882994" cy="1715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04" name="Прямая соединительная линия 69">
              <a:extLst>
                <a:ext uri="{FF2B5EF4-FFF2-40B4-BE49-F238E27FC236}">
                  <a16:creationId xmlns:a16="http://schemas.microsoft.com/office/drawing/2014/main" id="{7B62A0E7-C24A-D766-8577-33F1A55293B4}"/>
                </a:ext>
              </a:extLst>
            </p:cNvPr>
            <p:cNvSpPr/>
            <p:nvPr/>
          </p:nvSpPr>
          <p:spPr>
            <a:xfrm>
              <a:off x="17967457" y="8284430"/>
              <a:ext cx="1277285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05" name="Прямая соединительная линия 69">
              <a:extLst>
                <a:ext uri="{FF2B5EF4-FFF2-40B4-BE49-F238E27FC236}">
                  <a16:creationId xmlns:a16="http://schemas.microsoft.com/office/drawing/2014/main" id="{E51E354E-D30D-55CB-AFF6-55C3E057B068}"/>
                </a:ext>
              </a:extLst>
            </p:cNvPr>
            <p:cNvSpPr/>
            <p:nvPr/>
          </p:nvSpPr>
          <p:spPr>
            <a:xfrm>
              <a:off x="16974052" y="7193239"/>
              <a:ext cx="2270690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06" name="Прямая соединительная линия 69">
              <a:extLst>
                <a:ext uri="{FF2B5EF4-FFF2-40B4-BE49-F238E27FC236}">
                  <a16:creationId xmlns:a16="http://schemas.microsoft.com/office/drawing/2014/main" id="{DBDA3950-1636-9E99-6021-DF14EBCCDE39}"/>
                </a:ext>
              </a:extLst>
            </p:cNvPr>
            <p:cNvSpPr/>
            <p:nvPr/>
          </p:nvSpPr>
          <p:spPr>
            <a:xfrm flipV="1">
              <a:off x="17967457" y="6109665"/>
              <a:ext cx="1270473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07" name="Прямая соединительная линия 69">
              <a:extLst>
                <a:ext uri="{FF2B5EF4-FFF2-40B4-BE49-F238E27FC236}">
                  <a16:creationId xmlns:a16="http://schemas.microsoft.com/office/drawing/2014/main" id="{86C7337C-B396-D69C-A8D0-1D09824AE1FA}"/>
                </a:ext>
              </a:extLst>
            </p:cNvPr>
            <p:cNvSpPr/>
            <p:nvPr/>
          </p:nvSpPr>
          <p:spPr>
            <a:xfrm>
              <a:off x="17969151" y="3919666"/>
              <a:ext cx="1275589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08" name="Прямая соединительная линия 69">
              <a:extLst>
                <a:ext uri="{FF2B5EF4-FFF2-40B4-BE49-F238E27FC236}">
                  <a16:creationId xmlns:a16="http://schemas.microsoft.com/office/drawing/2014/main" id="{7C0BEB29-2C5C-4B42-9B13-BC01A5472611}"/>
                </a:ext>
              </a:extLst>
            </p:cNvPr>
            <p:cNvSpPr/>
            <p:nvPr/>
          </p:nvSpPr>
          <p:spPr>
            <a:xfrm>
              <a:off x="17969151" y="5025887"/>
              <a:ext cx="1275589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09" name="Прямая соединительная линия 69">
              <a:extLst>
                <a:ext uri="{FF2B5EF4-FFF2-40B4-BE49-F238E27FC236}">
                  <a16:creationId xmlns:a16="http://schemas.microsoft.com/office/drawing/2014/main" id="{3B23C002-DD55-D4BF-B20D-9A20566EA249}"/>
                </a:ext>
              </a:extLst>
            </p:cNvPr>
            <p:cNvSpPr/>
            <p:nvPr/>
          </p:nvSpPr>
          <p:spPr>
            <a:xfrm>
              <a:off x="17967457" y="9375621"/>
              <a:ext cx="1277285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10" name="Прямая соединительная линия 69">
              <a:extLst>
                <a:ext uri="{FF2B5EF4-FFF2-40B4-BE49-F238E27FC236}">
                  <a16:creationId xmlns:a16="http://schemas.microsoft.com/office/drawing/2014/main" id="{3DE4083B-3FF2-0817-B91F-5424D04389EA}"/>
                </a:ext>
              </a:extLst>
            </p:cNvPr>
            <p:cNvSpPr/>
            <p:nvPr/>
          </p:nvSpPr>
          <p:spPr>
            <a:xfrm>
              <a:off x="17967457" y="10466812"/>
              <a:ext cx="1277285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CDF5B-3730-CB7B-5E64-896D82505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00652"/>
            <a:ext cx="22553613" cy="1357313"/>
          </a:xfrm>
        </p:spPr>
        <p:txBody>
          <a:bodyPr/>
          <a:lstStyle/>
          <a:p>
            <a:r>
              <a:rPr lang="ru-RU" dirty="0"/>
              <a:t>Что происходит с </a:t>
            </a:r>
            <a:r>
              <a:rPr lang="en-US" dirty="0"/>
              <a:t>SCA?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3E3B532-8D47-8776-099B-53652CDED1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pPr/>
              <a:t>61</a:t>
            </a:fld>
            <a:endParaRPr lang="ru-RU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BA0322E2-19A4-B62E-6E73-491EC7A2A287}"/>
              </a:ext>
            </a:extLst>
          </p:cNvPr>
          <p:cNvGrpSpPr/>
          <p:nvPr/>
        </p:nvGrpSpPr>
        <p:grpSpPr>
          <a:xfrm flipH="1">
            <a:off x="8120516" y="2779039"/>
            <a:ext cx="2270690" cy="8826427"/>
            <a:chOff x="16974052" y="2783663"/>
            <a:chExt cx="2270690" cy="8826427"/>
          </a:xfrm>
        </p:grpSpPr>
        <p:sp>
          <p:nvSpPr>
            <p:cNvPr id="25" name="Прямая соединительная линия 56">
              <a:extLst>
                <a:ext uri="{FF2B5EF4-FFF2-40B4-BE49-F238E27FC236}">
                  <a16:creationId xmlns:a16="http://schemas.microsoft.com/office/drawing/2014/main" id="{A5DFB72B-FCA7-FEBC-D140-C37966B36A1E}"/>
                </a:ext>
              </a:extLst>
            </p:cNvPr>
            <p:cNvSpPr/>
            <p:nvPr/>
          </p:nvSpPr>
          <p:spPr>
            <a:xfrm flipH="1" flipV="1">
              <a:off x="17960648" y="3178611"/>
              <a:ext cx="0" cy="8033762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6" name="Rectangle 27">
              <a:extLst>
                <a:ext uri="{FF2B5EF4-FFF2-40B4-BE49-F238E27FC236}">
                  <a16:creationId xmlns:a16="http://schemas.microsoft.com/office/drawing/2014/main" id="{48108A5B-727C-C954-7147-F7C8B6002F95}"/>
                </a:ext>
              </a:extLst>
            </p:cNvPr>
            <p:cNvSpPr/>
            <p:nvPr/>
          </p:nvSpPr>
          <p:spPr>
            <a:xfrm rot="16200000" flipH="1">
              <a:off x="17987984" y="2758029"/>
              <a:ext cx="394945" cy="446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</a:path>
              </a:pathLst>
            </a:custGeom>
            <a:noFill/>
            <a:ln w="50800" cap="rnd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defRPr sz="4000"/>
              </a:pPr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7" name="Прямая соединительная линия 58">
              <a:extLst>
                <a:ext uri="{FF2B5EF4-FFF2-40B4-BE49-F238E27FC236}">
                  <a16:creationId xmlns:a16="http://schemas.microsoft.com/office/drawing/2014/main" id="{0D28BE63-B803-7196-51A0-8FEE511FCA69}"/>
                </a:ext>
              </a:extLst>
            </p:cNvPr>
            <p:cNvSpPr/>
            <p:nvPr/>
          </p:nvSpPr>
          <p:spPr>
            <a:xfrm>
              <a:off x="18381469" y="2783663"/>
              <a:ext cx="863270" cy="5543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977A38-5158-B822-5C6E-432F87E7FCDD}"/>
                </a:ext>
              </a:extLst>
            </p:cNvPr>
            <p:cNvSpPr/>
            <p:nvPr/>
          </p:nvSpPr>
          <p:spPr>
            <a:xfrm rot="16200000">
              <a:off x="17953179" y="11180762"/>
              <a:ext cx="433388" cy="421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9671"/>
                    <a:pt x="9671" y="0"/>
                    <a:pt x="21600" y="0"/>
                  </a:cubicBezTo>
                </a:path>
              </a:pathLst>
            </a:custGeom>
            <a:noFill/>
            <a:ln w="50800" cap="rnd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90000"/>
                </a:lnSpc>
                <a:defRPr sz="4000"/>
              </a:pPr>
              <a:endParaRPr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29" name="Прямая соединительная линия 74">
              <a:extLst>
                <a:ext uri="{FF2B5EF4-FFF2-40B4-BE49-F238E27FC236}">
                  <a16:creationId xmlns:a16="http://schemas.microsoft.com/office/drawing/2014/main" id="{9EACF441-44C6-6E37-041E-14A0F8292B86}"/>
                </a:ext>
              </a:extLst>
            </p:cNvPr>
            <p:cNvSpPr/>
            <p:nvPr/>
          </p:nvSpPr>
          <p:spPr>
            <a:xfrm>
              <a:off x="18361745" y="11608375"/>
              <a:ext cx="882994" cy="1715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30" name="Прямая соединительная линия 69">
              <a:extLst>
                <a:ext uri="{FF2B5EF4-FFF2-40B4-BE49-F238E27FC236}">
                  <a16:creationId xmlns:a16="http://schemas.microsoft.com/office/drawing/2014/main" id="{B7388CB5-606E-4A69-A63E-4A1AD65F6735}"/>
                </a:ext>
              </a:extLst>
            </p:cNvPr>
            <p:cNvSpPr/>
            <p:nvPr/>
          </p:nvSpPr>
          <p:spPr>
            <a:xfrm>
              <a:off x="17967457" y="8284430"/>
              <a:ext cx="1277285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31" name="Прямая соединительная линия 69">
              <a:extLst>
                <a:ext uri="{FF2B5EF4-FFF2-40B4-BE49-F238E27FC236}">
                  <a16:creationId xmlns:a16="http://schemas.microsoft.com/office/drawing/2014/main" id="{3045B1A9-EE6B-7128-FA29-2C8F9F18751F}"/>
                </a:ext>
              </a:extLst>
            </p:cNvPr>
            <p:cNvSpPr/>
            <p:nvPr/>
          </p:nvSpPr>
          <p:spPr>
            <a:xfrm>
              <a:off x="16974052" y="7193239"/>
              <a:ext cx="2270690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32" name="Прямая соединительная линия 69">
              <a:extLst>
                <a:ext uri="{FF2B5EF4-FFF2-40B4-BE49-F238E27FC236}">
                  <a16:creationId xmlns:a16="http://schemas.microsoft.com/office/drawing/2014/main" id="{13D30D30-94B7-8958-FB03-EFA970404700}"/>
                </a:ext>
              </a:extLst>
            </p:cNvPr>
            <p:cNvSpPr/>
            <p:nvPr/>
          </p:nvSpPr>
          <p:spPr>
            <a:xfrm flipV="1">
              <a:off x="17967457" y="6109665"/>
              <a:ext cx="1270473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33" name="Прямая соединительная линия 69">
              <a:extLst>
                <a:ext uri="{FF2B5EF4-FFF2-40B4-BE49-F238E27FC236}">
                  <a16:creationId xmlns:a16="http://schemas.microsoft.com/office/drawing/2014/main" id="{D0776733-E86F-6C63-7BC9-360A6ACE85C0}"/>
                </a:ext>
              </a:extLst>
            </p:cNvPr>
            <p:cNvSpPr/>
            <p:nvPr/>
          </p:nvSpPr>
          <p:spPr>
            <a:xfrm>
              <a:off x="17969151" y="3919666"/>
              <a:ext cx="1275589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65" name="Прямая соединительная линия 69">
              <a:extLst>
                <a:ext uri="{FF2B5EF4-FFF2-40B4-BE49-F238E27FC236}">
                  <a16:creationId xmlns:a16="http://schemas.microsoft.com/office/drawing/2014/main" id="{5F61C327-C577-8D4D-8241-412ABAD6192F}"/>
                </a:ext>
              </a:extLst>
            </p:cNvPr>
            <p:cNvSpPr/>
            <p:nvPr/>
          </p:nvSpPr>
          <p:spPr>
            <a:xfrm>
              <a:off x="17969151" y="5025887"/>
              <a:ext cx="1275589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66" name="Прямая соединительная линия 69">
              <a:extLst>
                <a:ext uri="{FF2B5EF4-FFF2-40B4-BE49-F238E27FC236}">
                  <a16:creationId xmlns:a16="http://schemas.microsoft.com/office/drawing/2014/main" id="{D7BE420C-857E-C056-21CC-F0237E0FE1EC}"/>
                </a:ext>
              </a:extLst>
            </p:cNvPr>
            <p:cNvSpPr/>
            <p:nvPr/>
          </p:nvSpPr>
          <p:spPr>
            <a:xfrm>
              <a:off x="17967457" y="9375621"/>
              <a:ext cx="1277285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67" name="Прямая соединительная линия 69">
              <a:extLst>
                <a:ext uri="{FF2B5EF4-FFF2-40B4-BE49-F238E27FC236}">
                  <a16:creationId xmlns:a16="http://schemas.microsoft.com/office/drawing/2014/main" id="{34838E0A-59B8-E58F-DEA7-E4E5E57A4419}"/>
                </a:ext>
              </a:extLst>
            </p:cNvPr>
            <p:cNvSpPr/>
            <p:nvPr/>
          </p:nvSpPr>
          <p:spPr>
            <a:xfrm>
              <a:off x="17967457" y="10466812"/>
              <a:ext cx="1277285" cy="0"/>
            </a:xfrm>
            <a:prstGeom prst="line">
              <a:avLst/>
            </a:prstGeom>
            <a:noFill/>
            <a:ln w="50800" cap="rnd">
              <a:solidFill>
                <a:srgbClr val="595959"/>
              </a:solidFill>
              <a:prstDash val="solid"/>
              <a:round/>
              <a:tailEnd type="non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  <p:sp>
        <p:nvSpPr>
          <p:cNvPr id="35" name="Закругленный прямоугольник">
            <a:extLst>
              <a:ext uri="{FF2B5EF4-FFF2-40B4-BE49-F238E27FC236}">
                <a16:creationId xmlns:a16="http://schemas.microsoft.com/office/drawing/2014/main" id="{71E4CA43-FF45-0DB2-C8A4-DA8A6626FF62}"/>
              </a:ext>
            </a:extLst>
          </p:cNvPr>
          <p:cNvSpPr/>
          <p:nvPr/>
        </p:nvSpPr>
        <p:spPr>
          <a:xfrm>
            <a:off x="914400" y="2355851"/>
            <a:ext cx="7206121" cy="936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Rocky Linux Security Advisory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39EC73B7-E24B-7FAA-B14A-536BCC08ABE1}"/>
              </a:ext>
            </a:extLst>
          </p:cNvPr>
          <p:cNvSpPr/>
          <p:nvPr/>
        </p:nvSpPr>
        <p:spPr>
          <a:xfrm>
            <a:off x="10391207" y="5392252"/>
            <a:ext cx="3600000" cy="3600000"/>
          </a:xfrm>
          <a:prstGeom prst="roundRect">
            <a:avLst>
              <a:gd name="adj" fmla="val 18059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 anchorCtr="0"/>
          <a:lstStyle/>
          <a:p>
            <a:pPr algn="ctr">
              <a:lnSpc>
                <a:spcPct val="80000"/>
              </a:lnSpc>
              <a:defRPr sz="9000">
                <a:latin typeface="YS Text Bold"/>
                <a:ea typeface="YS Text Bold"/>
                <a:cs typeface="YS Text Bold"/>
                <a:sym typeface="YS Text Bold"/>
              </a:defRPr>
            </a:pPr>
            <a:r>
              <a:rPr lang="en-US" sz="4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ADVISORY</a:t>
            </a:r>
            <a:endParaRPr sz="4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5" name="Закругленный прямоугольник">
            <a:extLst>
              <a:ext uri="{FF2B5EF4-FFF2-40B4-BE49-F238E27FC236}">
                <a16:creationId xmlns:a16="http://schemas.microsoft.com/office/drawing/2014/main" id="{266BFF7C-8DFC-5B48-E7DE-81A6C86ED8CC}"/>
              </a:ext>
            </a:extLst>
          </p:cNvPr>
          <p:cNvSpPr/>
          <p:nvPr/>
        </p:nvSpPr>
        <p:spPr>
          <a:xfrm>
            <a:off x="914400" y="3447042"/>
            <a:ext cx="7206121" cy="936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Haskell Security Advisory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6" name="Закругленный прямоугольник">
            <a:extLst>
              <a:ext uri="{FF2B5EF4-FFF2-40B4-BE49-F238E27FC236}">
                <a16:creationId xmlns:a16="http://schemas.microsoft.com/office/drawing/2014/main" id="{AD98CCB5-B23F-2F38-F71B-99327141E3A2}"/>
              </a:ext>
            </a:extLst>
          </p:cNvPr>
          <p:cNvSpPr/>
          <p:nvPr/>
        </p:nvSpPr>
        <p:spPr>
          <a:xfrm>
            <a:off x="914400" y="4538233"/>
            <a:ext cx="7206121" cy="936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Android Vulnerability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7" name="Закругленный прямоугольник">
            <a:extLst>
              <a:ext uri="{FF2B5EF4-FFF2-40B4-BE49-F238E27FC236}">
                <a16:creationId xmlns:a16="http://schemas.microsoft.com/office/drawing/2014/main" id="{7E4FE710-DF2B-8064-E6C5-2DBE22E8ADBA}"/>
              </a:ext>
            </a:extLst>
          </p:cNvPr>
          <p:cNvSpPr/>
          <p:nvPr/>
        </p:nvSpPr>
        <p:spPr>
          <a:xfrm>
            <a:off x="914400" y="5629424"/>
            <a:ext cx="7206121" cy="936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 err="1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RConsortium</a:t>
            </a:r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Advisory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8" name="Закругленный прямоугольник">
            <a:extLst>
              <a:ext uri="{FF2B5EF4-FFF2-40B4-BE49-F238E27FC236}">
                <a16:creationId xmlns:a16="http://schemas.microsoft.com/office/drawing/2014/main" id="{33DE88E2-21E0-A6C7-3470-C123509BD427}"/>
              </a:ext>
            </a:extLst>
          </p:cNvPr>
          <p:cNvSpPr/>
          <p:nvPr/>
        </p:nvSpPr>
        <p:spPr>
          <a:xfrm>
            <a:off x="914400" y="6720615"/>
            <a:ext cx="7206121" cy="936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 err="1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Bitnami</a:t>
            </a:r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Vulnerability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9" name="Закругленный прямоугольник">
            <a:extLst>
              <a:ext uri="{FF2B5EF4-FFF2-40B4-BE49-F238E27FC236}">
                <a16:creationId xmlns:a16="http://schemas.microsoft.com/office/drawing/2014/main" id="{369298D3-D860-C211-59E5-23167992841E}"/>
              </a:ext>
            </a:extLst>
          </p:cNvPr>
          <p:cNvSpPr/>
          <p:nvPr/>
        </p:nvSpPr>
        <p:spPr>
          <a:xfrm>
            <a:off x="914400" y="7811806"/>
            <a:ext cx="7206121" cy="936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Ubuntu Security Notices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0" name="Закругленный прямоугольник">
            <a:extLst>
              <a:ext uri="{FF2B5EF4-FFF2-40B4-BE49-F238E27FC236}">
                <a16:creationId xmlns:a16="http://schemas.microsoft.com/office/drawing/2014/main" id="{9A8C4691-8F68-B536-81E8-2D4C62700BC1}"/>
              </a:ext>
            </a:extLst>
          </p:cNvPr>
          <p:cNvSpPr/>
          <p:nvPr/>
        </p:nvSpPr>
        <p:spPr>
          <a:xfrm>
            <a:off x="914400" y="8902997"/>
            <a:ext cx="7206121" cy="936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Global Security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1" name="Закругленный прямоугольник">
            <a:extLst>
              <a:ext uri="{FF2B5EF4-FFF2-40B4-BE49-F238E27FC236}">
                <a16:creationId xmlns:a16="http://schemas.microsoft.com/office/drawing/2014/main" id="{27C95CAD-870B-C20B-D101-D39BAC53FECE}"/>
              </a:ext>
            </a:extLst>
          </p:cNvPr>
          <p:cNvSpPr/>
          <p:nvPr/>
        </p:nvSpPr>
        <p:spPr>
          <a:xfrm>
            <a:off x="914400" y="9994188"/>
            <a:ext cx="7206121" cy="936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Go Vulnerability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2" name="Закругленный прямоугольник">
            <a:extLst>
              <a:ext uri="{FF2B5EF4-FFF2-40B4-BE49-F238E27FC236}">
                <a16:creationId xmlns:a16="http://schemas.microsoft.com/office/drawing/2014/main" id="{11420ADA-8B19-9C65-C83C-54FA78E070F4}"/>
              </a:ext>
            </a:extLst>
          </p:cNvPr>
          <p:cNvSpPr/>
          <p:nvPr/>
        </p:nvSpPr>
        <p:spPr>
          <a:xfrm>
            <a:off x="914400" y="11085378"/>
            <a:ext cx="7206121" cy="936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GitHub Security Advisory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3" name="Закругленный прямоугольник">
            <a:extLst>
              <a:ext uri="{FF2B5EF4-FFF2-40B4-BE49-F238E27FC236}">
                <a16:creationId xmlns:a16="http://schemas.microsoft.com/office/drawing/2014/main" id="{D890D7BF-8FA7-511B-0609-FA97F6E2B5B4}"/>
              </a:ext>
            </a:extLst>
          </p:cNvPr>
          <p:cNvSpPr/>
          <p:nvPr/>
        </p:nvSpPr>
        <p:spPr>
          <a:xfrm>
            <a:off x="16248185" y="2355851"/>
            <a:ext cx="7206121" cy="972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Rocky Linux Security Advisory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4" name="Закругленный прямоугольник">
            <a:extLst>
              <a:ext uri="{FF2B5EF4-FFF2-40B4-BE49-F238E27FC236}">
                <a16:creationId xmlns:a16="http://schemas.microsoft.com/office/drawing/2014/main" id="{AA915181-9B6D-3FEE-191B-5AFDD983F388}"/>
              </a:ext>
            </a:extLst>
          </p:cNvPr>
          <p:cNvSpPr/>
          <p:nvPr/>
        </p:nvSpPr>
        <p:spPr>
          <a:xfrm>
            <a:off x="16248185" y="3447552"/>
            <a:ext cx="7206121" cy="936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>
              <a:lnSpc>
                <a:spcPct val="80000"/>
              </a:lnSpc>
            </a:pPr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Python Software Foundation </a:t>
            </a:r>
            <a:br>
              <a:rPr lang="ru-RU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</a:br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Vulnerability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5" name="Закругленный прямоугольник">
            <a:extLst>
              <a:ext uri="{FF2B5EF4-FFF2-40B4-BE49-F238E27FC236}">
                <a16:creationId xmlns:a16="http://schemas.microsoft.com/office/drawing/2014/main" id="{B7AFA95D-B03C-24EC-E670-6891BD66BF82}"/>
              </a:ext>
            </a:extLst>
          </p:cNvPr>
          <p:cNvSpPr/>
          <p:nvPr/>
        </p:nvSpPr>
        <p:spPr>
          <a:xfrm>
            <a:off x="16248185" y="4503253"/>
            <a:ext cx="7206121" cy="972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 err="1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AlmaLinux</a:t>
            </a:r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Security Advisory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6" name="Закругленный прямоугольник">
            <a:extLst>
              <a:ext uri="{FF2B5EF4-FFF2-40B4-BE49-F238E27FC236}">
                <a16:creationId xmlns:a16="http://schemas.microsoft.com/office/drawing/2014/main" id="{5C1E7312-9845-A7CA-CF50-6E7984FD9CA5}"/>
              </a:ext>
            </a:extLst>
          </p:cNvPr>
          <p:cNvSpPr/>
          <p:nvPr/>
        </p:nvSpPr>
        <p:spPr>
          <a:xfrm>
            <a:off x="16248185" y="5594954"/>
            <a:ext cx="7206121" cy="972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Curl CVEs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7" name="Закругленный прямоугольник">
            <a:extLst>
              <a:ext uri="{FF2B5EF4-FFF2-40B4-BE49-F238E27FC236}">
                <a16:creationId xmlns:a16="http://schemas.microsoft.com/office/drawing/2014/main" id="{EB5E55DF-1D98-4BC3-A9C1-56934F5AECB5}"/>
              </a:ext>
            </a:extLst>
          </p:cNvPr>
          <p:cNvSpPr/>
          <p:nvPr/>
        </p:nvSpPr>
        <p:spPr>
          <a:xfrm>
            <a:off x="16248185" y="6686655"/>
            <a:ext cx="7206121" cy="972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Debian Security Advisory Database (provided by </a:t>
            </a:r>
            <a:r>
              <a:rPr lang="en-US" sz="2800" dirty="0" err="1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OSV.dev</a:t>
            </a:r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8" name="Закругленный прямоугольник">
            <a:extLst>
              <a:ext uri="{FF2B5EF4-FFF2-40B4-BE49-F238E27FC236}">
                <a16:creationId xmlns:a16="http://schemas.microsoft.com/office/drawing/2014/main" id="{7752F273-5F6D-146B-CC89-797871A2C0B0}"/>
              </a:ext>
            </a:extLst>
          </p:cNvPr>
          <p:cNvSpPr/>
          <p:nvPr/>
        </p:nvSpPr>
        <p:spPr>
          <a:xfrm>
            <a:off x="16248185" y="7778356"/>
            <a:ext cx="7206121" cy="972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 err="1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LoopBack</a:t>
            </a:r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Advisory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59" name="Закругленный прямоугольник">
            <a:extLst>
              <a:ext uri="{FF2B5EF4-FFF2-40B4-BE49-F238E27FC236}">
                <a16:creationId xmlns:a16="http://schemas.microsoft.com/office/drawing/2014/main" id="{9BBCD99F-03E8-3E98-4EB6-949974E7BB9F}"/>
              </a:ext>
            </a:extLst>
          </p:cNvPr>
          <p:cNvSpPr/>
          <p:nvPr/>
        </p:nvSpPr>
        <p:spPr>
          <a:xfrm>
            <a:off x="16248185" y="8870057"/>
            <a:ext cx="7206121" cy="972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 err="1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RustSec</a:t>
            </a:r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Advisory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0" name="Закругленный прямоугольник">
            <a:extLst>
              <a:ext uri="{FF2B5EF4-FFF2-40B4-BE49-F238E27FC236}">
                <a16:creationId xmlns:a16="http://schemas.microsoft.com/office/drawing/2014/main" id="{6EDAA192-6464-3240-A737-13DEE1E269CA}"/>
              </a:ext>
            </a:extLst>
          </p:cNvPr>
          <p:cNvSpPr/>
          <p:nvPr/>
        </p:nvSpPr>
        <p:spPr>
          <a:xfrm>
            <a:off x="16248185" y="9961758"/>
            <a:ext cx="7206121" cy="972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VMWare Photon Security Advisory Database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61" name="Закругленный прямоугольник">
            <a:extLst>
              <a:ext uri="{FF2B5EF4-FFF2-40B4-BE49-F238E27FC236}">
                <a16:creationId xmlns:a16="http://schemas.microsoft.com/office/drawing/2014/main" id="{27656435-5EDD-CD40-9CAE-EAABCDA05D53}"/>
              </a:ext>
            </a:extLst>
          </p:cNvPr>
          <p:cNvSpPr/>
          <p:nvPr/>
        </p:nvSpPr>
        <p:spPr>
          <a:xfrm>
            <a:off x="16248185" y="11053456"/>
            <a:ext cx="7206121" cy="972000"/>
          </a:xfrm>
          <a:prstGeom prst="roundRect">
            <a:avLst>
              <a:gd name="adj" fmla="val 50000"/>
            </a:avLst>
          </a:prstGeom>
          <a:noFill/>
          <a:ln w="508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lIns="180000" tIns="45719" rIns="45719" bIns="45719" numCol="1" anchor="ctr">
            <a:noAutofit/>
          </a:bodyPr>
          <a:lstStyle/>
          <a:p>
            <a:pPr lvl="0" algn="ctr"/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CVE National Vulnerability Database (provided by </a:t>
            </a:r>
            <a:r>
              <a:rPr lang="en-US" sz="2800" dirty="0" err="1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OSV.dev</a:t>
            </a:r>
            <a:r>
              <a:rPr lang="en-US" sz="2800" dirty="0">
                <a:solidFill>
                  <a:schemeClr val="bg2"/>
                </a:solidFill>
                <a:uFill>
                  <a:noFill/>
                </a:u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endParaRPr lang="en-US" sz="2800" dirty="0">
              <a:solidFill>
                <a:schemeClr val="bg2"/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113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104FF-C8B2-A0AD-D1F0-AEEFF964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9F6E702-9829-9DCF-C0CD-9E02619A6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нам всю эту информацию превратить в нечто подобное?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99D209-C4AC-AF05-AEFB-1390DD14C58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08" r="-353"/>
          <a:stretch>
            <a:fillRect/>
          </a:stretch>
        </p:blipFill>
        <p:spPr>
          <a:xfrm>
            <a:off x="914400" y="3654426"/>
            <a:ext cx="22553613" cy="8172450"/>
          </a:xfrm>
          <a:solidFill>
            <a:schemeClr val="bg2"/>
          </a:solidFill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7C18C9-934B-47ED-3CA9-291A60BCDE1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1906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828A47B-5633-F3C7-6CD0-EE9C0C071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SBOM!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59BF04-3383-19F4-5847-9B8FAFF25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3878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13D8AAB-24DA-8293-AFA3-3D12ADD4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accent1"/>
                </a:solidFill>
              </a:rPr>
              <a:t>SBOM</a:t>
            </a:r>
            <a:r>
              <a:rPr lang="en" dirty="0"/>
              <a:t> = Software Bill of Materials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C72A27E-E1D9-FA77-4A74-F2F190517F9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64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C2F373E-4B55-4BC9-A4FC-3FB34B2F10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4945" y="3067200"/>
            <a:ext cx="12984568" cy="7545320"/>
          </a:xfrm>
        </p:spPr>
        <p:txBody>
          <a:bodyPr/>
          <a:lstStyle/>
          <a:p>
            <a:r>
              <a:rPr lang="en" sz="4000" dirty="0"/>
              <a:t>JSON, XML </a:t>
            </a:r>
            <a:r>
              <a:rPr lang="ru-RU" sz="4000" dirty="0"/>
              <a:t>или </a:t>
            </a:r>
            <a:r>
              <a:rPr lang="en" sz="4000" dirty="0"/>
              <a:t>SPDX/</a:t>
            </a:r>
            <a:r>
              <a:rPr lang="en" sz="4000" dirty="0" err="1"/>
              <a:t>CycloneDX</a:t>
            </a:r>
            <a:r>
              <a:rPr lang="en" sz="4000" dirty="0"/>
              <a:t>, </a:t>
            </a:r>
            <a:r>
              <a:rPr lang="ru-RU" sz="4000" dirty="0"/>
              <a:t>который описывает </a:t>
            </a:r>
            <a:r>
              <a:rPr lang="ru-RU" sz="4000" dirty="0">
                <a:solidFill>
                  <a:schemeClr val="accent1"/>
                </a:solidFill>
              </a:rPr>
              <a:t>все компоненты</a:t>
            </a:r>
            <a:r>
              <a:rPr lang="ru-RU" sz="4000" dirty="0"/>
              <a:t>, из которых собрано приложение: </a:t>
            </a:r>
          </a:p>
          <a:p>
            <a:pPr lvl="2">
              <a:spcAft>
                <a:spcPts val="1200"/>
              </a:spcAft>
            </a:pPr>
            <a:r>
              <a:rPr lang="ru-RU" dirty="0"/>
              <a:t>библиотеки и фреймворки; </a:t>
            </a:r>
          </a:p>
          <a:p>
            <a:pPr lvl="2">
              <a:spcAft>
                <a:spcPts val="1200"/>
              </a:spcAft>
            </a:pPr>
            <a:r>
              <a:rPr lang="ru-RU" dirty="0"/>
              <a:t>версии зависимостей; </a:t>
            </a:r>
          </a:p>
          <a:p>
            <a:pPr lvl="2">
              <a:spcAft>
                <a:spcPts val="1200"/>
              </a:spcAft>
            </a:pPr>
            <a:r>
              <a:rPr lang="ru-RU" dirty="0"/>
              <a:t>лицензии; </a:t>
            </a:r>
          </a:p>
          <a:p>
            <a:pPr lvl="2">
              <a:spcAft>
                <a:spcPts val="1200"/>
              </a:spcAft>
            </a:pPr>
            <a:r>
              <a:rPr lang="ru-RU" dirty="0"/>
              <a:t>иногда — </a:t>
            </a:r>
            <a:r>
              <a:rPr lang="ru-RU" dirty="0" err="1"/>
              <a:t>хеши</a:t>
            </a:r>
            <a:r>
              <a:rPr lang="ru-RU" dirty="0"/>
              <a:t> файлов, метаданные о разработчике, ссылку на репозиторий.</a:t>
            </a:r>
          </a:p>
        </p:txBody>
      </p:sp>
    </p:spTree>
    <p:extLst>
      <p:ext uri="{BB962C8B-B14F-4D97-AF65-F5344CB8AC3E}">
        <p14:creationId xmlns:p14="http://schemas.microsoft.com/office/powerpoint/2010/main" val="35721887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8BD4D-39BE-3453-0650-EF3E4B7F1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986642B-CA0A-7F6D-77C9-775990E5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Syft</a:t>
            </a:r>
            <a:r>
              <a:rPr lang="en-US" dirty="0"/>
              <a:t> + </a:t>
            </a:r>
            <a:r>
              <a:rPr lang="en-US" dirty="0" err="1"/>
              <a:t>Trivy</a:t>
            </a:r>
            <a:r>
              <a:rPr lang="en-US" dirty="0"/>
              <a:t>/</a:t>
            </a:r>
            <a:r>
              <a:rPr lang="en-US" dirty="0" err="1"/>
              <a:t>Grype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FD82E6-66D9-CE19-5D77-193D0BE7C3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65</a:t>
            </a:fld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3460072-626C-EFD8-0CBF-5428ADEB370C}"/>
              </a:ext>
            </a:extLst>
          </p:cNvPr>
          <p:cNvGrpSpPr/>
          <p:nvPr/>
        </p:nvGrpSpPr>
        <p:grpSpPr>
          <a:xfrm>
            <a:off x="4719484" y="5250590"/>
            <a:ext cx="16016747" cy="6611605"/>
            <a:chOff x="13733417" y="3866607"/>
            <a:chExt cx="6469331" cy="3086209"/>
          </a:xfrm>
        </p:grpSpPr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71063B6B-8D61-5CC4-67A8-E314DAC6CAB5}"/>
                </a:ext>
              </a:extLst>
            </p:cNvPr>
            <p:cNvSpPr/>
            <p:nvPr/>
          </p:nvSpPr>
          <p:spPr>
            <a:xfrm>
              <a:off x="14027427" y="4140679"/>
              <a:ext cx="177002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Syft</a:t>
              </a:r>
              <a:endParaRPr lang="ru-RU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1" name="Скругленный прямоугольник 10">
              <a:extLst>
                <a:ext uri="{FF2B5EF4-FFF2-40B4-BE49-F238E27FC236}">
                  <a16:creationId xmlns:a16="http://schemas.microsoft.com/office/drawing/2014/main" id="{674EC378-CA2A-A6AE-9124-59F9A3CE86E8}"/>
                </a:ext>
              </a:extLst>
            </p:cNvPr>
            <p:cNvSpPr/>
            <p:nvPr/>
          </p:nvSpPr>
          <p:spPr>
            <a:xfrm>
              <a:off x="17296612" y="4124006"/>
              <a:ext cx="2524534" cy="1357313"/>
            </a:xfrm>
            <a:prstGeom prst="roundRect">
              <a:avLst>
                <a:gd name="adj" fmla="val 21751"/>
              </a:avLst>
            </a:prstGeom>
            <a:solidFill>
              <a:schemeClr val="accent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Trivy</a:t>
              </a:r>
              <a:r>
                <a:rPr lang="en-US" sz="3200" dirty="0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/</a:t>
              </a:r>
              <a:r>
                <a:rPr lang="en-US" sz="3200" dirty="0" err="1">
                  <a:solidFill>
                    <a:schemeClr val="bg1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Grype</a:t>
              </a:r>
              <a:endParaRPr lang="ru-RU" sz="3200" dirty="0">
                <a:solidFill>
                  <a:schemeClr val="bg1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  <p:sp>
          <p:nvSpPr>
            <p:cNvPr id="12" name="Скругленный прямоугольник 11">
              <a:extLst>
                <a:ext uri="{FF2B5EF4-FFF2-40B4-BE49-F238E27FC236}">
                  <a16:creationId xmlns:a16="http://schemas.microsoft.com/office/drawing/2014/main" id="{79935C2B-8C97-4C69-D556-39840E9CB7BA}"/>
                </a:ext>
              </a:extLst>
            </p:cNvPr>
            <p:cNvSpPr/>
            <p:nvPr/>
          </p:nvSpPr>
          <p:spPr>
            <a:xfrm>
              <a:off x="13733417" y="3866607"/>
              <a:ext cx="6469331" cy="3086209"/>
            </a:xfrm>
            <a:prstGeom prst="roundRect">
              <a:avLst/>
            </a:prstGeom>
            <a:noFill/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 dirty="0">
                <a:solidFill>
                  <a:schemeClr val="bg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9F454C-1D70-F7D5-EE57-D2BEF1369F5F}"/>
                </a:ext>
              </a:extLst>
            </p:cNvPr>
            <p:cNvSpPr txBox="1"/>
            <p:nvPr/>
          </p:nvSpPr>
          <p:spPr>
            <a:xfrm>
              <a:off x="15240333" y="5984905"/>
              <a:ext cx="3718560" cy="967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Агентский пул</a:t>
              </a:r>
              <a:r>
                <a:rPr lang="en-US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 </a:t>
              </a:r>
              <a:r>
                <a:rPr lang="ru-RU" sz="4000" dirty="0">
                  <a:solidFill>
                    <a:schemeClr val="bg2"/>
                  </a:solidFill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машин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DFFE71-1A5F-4FF5-ABE4-96580C25AB4D}"/>
              </a:ext>
            </a:extLst>
          </p:cNvPr>
          <p:cNvCxnSpPr>
            <a:cxnSpLocks/>
          </p:cNvCxnSpPr>
          <p:nvPr/>
        </p:nvCxnSpPr>
        <p:spPr>
          <a:xfrm>
            <a:off x="10237737" y="7262129"/>
            <a:ext cx="2815763" cy="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AF30DA-E98F-715B-F86D-4430544AB4C3}"/>
              </a:ext>
            </a:extLst>
          </p:cNvPr>
          <p:cNvCxnSpPr/>
          <p:nvPr/>
        </p:nvCxnSpPr>
        <p:spPr>
          <a:xfrm>
            <a:off x="16695174" y="2772697"/>
            <a:ext cx="0" cy="2743200"/>
          </a:xfrm>
          <a:prstGeom prst="straightConnector1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AE943E6-57D6-F066-7054-913E5877DC10}"/>
              </a:ext>
            </a:extLst>
          </p:cNvPr>
          <p:cNvSpPr txBox="1"/>
          <p:nvPr/>
        </p:nvSpPr>
        <p:spPr>
          <a:xfrm>
            <a:off x="16046246" y="1912208"/>
            <a:ext cx="2300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3200" dirty="0">
                <a:solidFill>
                  <a:schemeClr val="bg2"/>
                </a:solidFill>
              </a:rPr>
              <a:t>SBOM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228EBF-34DF-B249-524C-FD6B1F33D034}"/>
              </a:ext>
            </a:extLst>
          </p:cNvPr>
          <p:cNvSpPr txBox="1"/>
          <p:nvPr/>
        </p:nvSpPr>
        <p:spPr>
          <a:xfrm>
            <a:off x="10996619" y="6360154"/>
            <a:ext cx="2300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3200" dirty="0">
                <a:solidFill>
                  <a:schemeClr val="bg2"/>
                </a:solidFill>
              </a:rPr>
              <a:t>SBOM</a:t>
            </a:r>
          </a:p>
        </p:txBody>
      </p:sp>
    </p:spTree>
    <p:extLst>
      <p:ext uri="{BB962C8B-B14F-4D97-AF65-F5344CB8AC3E}">
        <p14:creationId xmlns:p14="http://schemas.microsoft.com/office/powerpoint/2010/main" val="3460997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C3A26-38D7-2C32-61DA-E0B0CBE8C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4E1A5B2-7235-685F-EC3E-100E79E5E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 откуда брать метаинформацию и базы? Как решать этот вопрос?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D964911-B4FD-4A41-A472-2BB38813D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306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2B3616-5D22-70A9-ABCD-258F9C9B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22553613" cy="2263775"/>
          </a:xfrm>
        </p:spPr>
        <p:txBody>
          <a:bodyPr/>
          <a:lstStyle/>
          <a:p>
            <a:r>
              <a:rPr lang="ru-RU" dirty="0"/>
              <a:t>Если не хочется ходить в интернет или кешировать отдельным сервисом у себя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9544593D-949C-9CD3-9C80-01ECD773C0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400" y="4086223"/>
            <a:ext cx="22553613" cy="8166101"/>
          </a:xfrm>
        </p:spPr>
        <p:txBody>
          <a:bodyPr lIns="0"/>
          <a:lstStyle/>
          <a:p>
            <a:pPr lvl="0"/>
            <a:r>
              <a:rPr lang="en-US" dirty="0">
                <a:sym typeface="JetBrains Mono"/>
              </a:rPr>
              <a:t>$ </a:t>
            </a:r>
            <a:r>
              <a:rPr lang="en-US" dirty="0" err="1">
                <a:sym typeface="JetBrains Mono"/>
              </a:rPr>
              <a:t>trivy</a:t>
            </a:r>
            <a:r>
              <a:rPr lang="en-US" dirty="0">
                <a:sym typeface="JetBrains Mono"/>
              </a:rPr>
              <a:t> </a:t>
            </a:r>
            <a:r>
              <a:rPr lang="en-US" dirty="0" err="1">
                <a:sym typeface="JetBrains Mono"/>
              </a:rPr>
              <a:t>sbom</a:t>
            </a:r>
            <a:r>
              <a:rPr lang="en-US" dirty="0">
                <a:sym typeface="JetBrains Mono"/>
              </a:rPr>
              <a:t> --cache-</a:t>
            </a:r>
            <a:r>
              <a:rPr lang="en-US" dirty="0" err="1">
                <a:sym typeface="JetBrains Mono"/>
              </a:rPr>
              <a:t>dir</a:t>
            </a:r>
            <a:r>
              <a:rPr lang="en-US" dirty="0">
                <a:sym typeface="JetBrains Mono"/>
              </a:rPr>
              <a:t> "$TEMP_DIR" --download-</a:t>
            </a:r>
            <a:r>
              <a:rPr lang="en-US" dirty="0" err="1">
                <a:sym typeface="JetBrains Mono"/>
              </a:rPr>
              <a:t>db</a:t>
            </a:r>
            <a:r>
              <a:rPr lang="en-US" dirty="0">
                <a:sym typeface="JetBrains Mono"/>
              </a:rPr>
              <a:t>-only</a:t>
            </a:r>
          </a:p>
          <a:p>
            <a:pPr lvl="0"/>
            <a:r>
              <a:rPr lang="en-US" dirty="0">
                <a:sym typeface="JetBrains Mono"/>
              </a:rPr>
              <a:t>$ </a:t>
            </a:r>
            <a:r>
              <a:rPr lang="en-US" dirty="0" err="1">
                <a:solidFill>
                  <a:schemeClr val="accent1"/>
                </a:solidFill>
                <a:sym typeface="JetBrains Mono"/>
              </a:rPr>
              <a:t>syft</a:t>
            </a:r>
            <a:r>
              <a:rPr lang="en-US" dirty="0">
                <a:solidFill>
                  <a:schemeClr val="accent1"/>
                </a:solidFill>
                <a:sym typeface="JetBrains Mono"/>
              </a:rPr>
              <a:t> -o </a:t>
            </a:r>
            <a:r>
              <a:rPr lang="en-US" dirty="0" err="1">
                <a:solidFill>
                  <a:schemeClr val="accent1"/>
                </a:solidFill>
                <a:sym typeface="JetBrains Mono"/>
              </a:rPr>
              <a:t>spdx</a:t>
            </a:r>
            <a:r>
              <a:rPr lang="en-US" dirty="0">
                <a:solidFill>
                  <a:schemeClr val="accent1"/>
                </a:solidFill>
                <a:sym typeface="JetBrains Mono"/>
              </a:rPr>
              <a:t> </a:t>
            </a:r>
            <a:r>
              <a:rPr lang="en-US" dirty="0" err="1">
                <a:solidFill>
                  <a:schemeClr val="accent1"/>
                </a:solidFill>
                <a:sym typeface="JetBrains Mono"/>
              </a:rPr>
              <a:t>dir</a:t>
            </a:r>
            <a:r>
              <a:rPr lang="en-US" dirty="0" err="1">
                <a:sym typeface="JetBrains Mono"/>
              </a:rPr>
              <a:t>:</a:t>
            </a:r>
            <a:r>
              <a:rPr lang="en-US" dirty="0" err="1">
                <a:solidFill>
                  <a:schemeClr val="accent2">
                    <a:lumMod val="90000"/>
                  </a:schemeClr>
                </a:solidFill>
                <a:sym typeface="JetBrains Mono"/>
              </a:rPr>
              <a:t>SCAN_TARGET</a:t>
            </a:r>
            <a:r>
              <a:rPr lang="en-US" dirty="0">
                <a:solidFill>
                  <a:schemeClr val="accent2">
                    <a:lumMod val="90000"/>
                  </a:schemeClr>
                </a:solidFill>
                <a:sym typeface="JetBrains Mono"/>
              </a:rPr>
              <a:t> </a:t>
            </a:r>
            <a:r>
              <a:rPr lang="en-US" dirty="0">
                <a:solidFill>
                  <a:schemeClr val="accent1"/>
                </a:solidFill>
                <a:sym typeface="JetBrains Mono"/>
              </a:rPr>
              <a:t>-q --file </a:t>
            </a:r>
            <a:r>
              <a:rPr lang="en-US" dirty="0">
                <a:solidFill>
                  <a:schemeClr val="accent2">
                    <a:lumMod val="90000"/>
                  </a:schemeClr>
                </a:solidFill>
                <a:sym typeface="JetBrains Mono"/>
              </a:rPr>
              <a:t>SCAN_RESULT</a:t>
            </a:r>
          </a:p>
          <a:p>
            <a:pPr lvl="0"/>
            <a:r>
              <a:rPr lang="en-US" dirty="0">
                <a:sym typeface="JetBrains Mono"/>
              </a:rPr>
              <a:t>$ </a:t>
            </a:r>
            <a:r>
              <a:rPr lang="en-US" dirty="0" err="1">
                <a:solidFill>
                  <a:schemeClr val="accent1"/>
                </a:solidFill>
                <a:sym typeface="JetBrains Mono"/>
              </a:rPr>
              <a:t>trivy</a:t>
            </a:r>
            <a:r>
              <a:rPr lang="en-US" dirty="0">
                <a:solidFill>
                  <a:schemeClr val="accent1"/>
                </a:solidFill>
                <a:sym typeface="JetBrains Mono"/>
              </a:rPr>
              <a:t> </a:t>
            </a:r>
            <a:r>
              <a:rPr lang="en-US" dirty="0" err="1">
                <a:solidFill>
                  <a:schemeClr val="accent1"/>
                </a:solidFill>
                <a:sym typeface="JetBrains Mono"/>
              </a:rPr>
              <a:t>sbom</a:t>
            </a:r>
            <a:r>
              <a:rPr lang="en-US" dirty="0">
                <a:solidFill>
                  <a:schemeClr val="accent1"/>
                </a:solidFill>
                <a:sym typeface="JetBrains Mono"/>
              </a:rPr>
              <a:t> </a:t>
            </a:r>
            <a:r>
              <a:rPr lang="en-US" dirty="0">
                <a:solidFill>
                  <a:schemeClr val="accent2">
                    <a:lumMod val="90000"/>
                  </a:schemeClr>
                </a:solidFill>
                <a:sym typeface="JetBrains Mono"/>
              </a:rPr>
              <a:t>SCAN_TARGET </a:t>
            </a:r>
            <a:r>
              <a:rPr lang="en-US" dirty="0">
                <a:sym typeface="JetBrains Mono"/>
              </a:rPr>
              <a:t>--format </a:t>
            </a:r>
            <a:r>
              <a:rPr lang="en-US" dirty="0" err="1">
                <a:sym typeface="JetBrains Mono"/>
              </a:rPr>
              <a:t>sarif</a:t>
            </a:r>
            <a:r>
              <a:rPr lang="en-US" dirty="0">
                <a:sym typeface="JetBrains Mono"/>
              </a:rPr>
              <a:t> -q --skip-</a:t>
            </a:r>
            <a:r>
              <a:rPr lang="en-US" dirty="0" err="1">
                <a:sym typeface="JetBrains Mono"/>
              </a:rPr>
              <a:t>db</a:t>
            </a:r>
            <a:r>
              <a:rPr lang="en-US" dirty="0">
                <a:sym typeface="JetBrains Mono"/>
              </a:rPr>
              <a:t>-update --skip-java-</a:t>
            </a:r>
            <a:r>
              <a:rPr lang="en-US" dirty="0" err="1">
                <a:sym typeface="JetBrains Mono"/>
              </a:rPr>
              <a:t>db</a:t>
            </a:r>
            <a:r>
              <a:rPr lang="en-US" dirty="0">
                <a:sym typeface="JetBrains Mono"/>
              </a:rPr>
              <a:t>-update --offline-scan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FB985E-6186-AD58-F6E8-666E7832BF2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678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9D48A-1A8C-C9A7-0D88-DBE51C050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1AB3A05-B131-8BAA-0919-969F79E3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E963AC7-10D3-471A-0483-40BCC6713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8112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01081B-160E-15A2-43FF-9CF4F1AE3EC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963" t="290" r="-15963" b="-1007"/>
          <a:stretch>
            <a:fillRect/>
          </a:stretch>
        </p:blipFill>
        <p:spPr>
          <a:xfrm>
            <a:off x="914400" y="914400"/>
            <a:ext cx="22553613" cy="10912475"/>
          </a:xfrm>
          <a:solidFill>
            <a:schemeClr val="bg2"/>
          </a:solidFill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7C6E3A0-D9A5-C911-63F0-DA7EF9CAB0B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819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6B0427A-DAA0-C202-C00A-EFCA072F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86" y="1356098"/>
            <a:ext cx="22543334" cy="5501902"/>
          </a:xfrm>
        </p:spPr>
        <p:txBody>
          <a:bodyPr/>
          <a:lstStyle/>
          <a:p>
            <a:r>
              <a:rPr lang="ru-RU" sz="18000" dirty="0"/>
              <a:t>ГОСТ Р 56939-2024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3872FB5-7D1E-18DF-C8DA-6C4E4D82E07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800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3D164-38F5-EA50-DD82-2017923D1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9232492-9C2E-7277-DE09-A193AA58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ACEEB6-A7D3-FC72-5B41-FE637F3F3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A3A6A0C-C1DB-44C9-9A5F-3E313FC3F427}" type="slidenum">
              <a:rPr lang="ru-RU" smtClean="0"/>
              <a:pPr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4746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F889BE3-70BA-1547-CFE6-D34B393597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914400"/>
            <a:ext cx="10617200" cy="4078288"/>
          </a:xfrm>
        </p:spPr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7E5D272-EBEE-3BF7-9B6E-26A67EEE1FE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4400" y="3682206"/>
            <a:ext cx="11276806" cy="6351588"/>
          </a:xfrm>
        </p:spPr>
        <p:txBody>
          <a:bodyPr wrap="square"/>
          <a:lstStyle/>
          <a:p>
            <a:pPr lvl="2"/>
            <a:r>
              <a:rPr lang="ru-RU" dirty="0">
                <a:solidFill>
                  <a:schemeClr val="bg2"/>
                </a:solidFill>
              </a:rPr>
              <a:t>Строить платформы для анализа кода просто и весело </a:t>
            </a:r>
          </a:p>
          <a:p>
            <a:pPr lvl="2"/>
            <a:r>
              <a:rPr lang="ru-RU" dirty="0">
                <a:solidFill>
                  <a:schemeClr val="bg2"/>
                </a:solidFill>
              </a:rPr>
              <a:t>Всё сделано до нас: вы можете закрыть проблему почти бесплатно </a:t>
            </a:r>
          </a:p>
          <a:p>
            <a:pPr lvl="2"/>
            <a:r>
              <a:rPr lang="ru-RU" dirty="0">
                <a:solidFill>
                  <a:schemeClr val="bg2"/>
                </a:solidFill>
              </a:rPr>
              <a:t>Проверки зависимостей и анализа кода достаточно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ru-RU" dirty="0">
                <a:solidFill>
                  <a:schemeClr val="bg2"/>
                </a:solidFill>
              </a:rPr>
              <a:t>для джентельменского набора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073DBC6-D516-B0BC-F9EC-D3AE0C1C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2954" y="-2868979"/>
            <a:ext cx="18538470" cy="18538470"/>
          </a:xfrm>
          <a:prstGeom prst="rect">
            <a:avLst/>
          </a:prstGeom>
        </p:spPr>
      </p:pic>
      <p:sp>
        <p:nvSpPr>
          <p:cNvPr id="2" name="Номер слайда 5">
            <a:extLst>
              <a:ext uri="{FF2B5EF4-FFF2-40B4-BE49-F238E27FC236}">
                <a16:creationId xmlns:a16="http://schemas.microsoft.com/office/drawing/2014/main" id="{854BD147-65B5-8885-C646-4A6C374113E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22007513" y="12481330"/>
            <a:ext cx="1460500" cy="369332"/>
          </a:xfrm>
          <a:prstGeom prst="rect">
            <a:avLst/>
          </a:prstGeom>
        </p:spPr>
        <p:txBody>
          <a:bodyPr/>
          <a:lstStyle/>
          <a:p>
            <a:fld id="{6A3A6A0C-C1DB-44C9-9A5F-3E313FC3F427}" type="slidenum">
              <a:rPr lang="ru-RU" smtClean="0"/>
              <a:pPr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20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5DB6C-D978-442B-3D69-F65CD3C92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568BFE5-A575-29E2-3634-B4BC80CF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86" y="1356098"/>
            <a:ext cx="22543334" cy="5501902"/>
          </a:xfrm>
        </p:spPr>
        <p:txBody>
          <a:bodyPr/>
          <a:lstStyle/>
          <a:p>
            <a:r>
              <a:rPr lang="ru-RU" sz="18000" dirty="0"/>
              <a:t>ГОСТ Р 56939-2024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7734A1D-D3DB-D92B-1ECC-29128748BC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4779" y="7358064"/>
            <a:ext cx="18711268" cy="4443412"/>
          </a:xfrm>
        </p:spPr>
        <p:txBody>
          <a:bodyPr/>
          <a:lstStyle/>
          <a:p>
            <a:r>
              <a:rPr lang="ru-RU" dirty="0"/>
              <a:t>Разработка безопасного ПО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EDC71768-6B96-696F-7097-C1B6E5A71A3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97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408D8-9B0A-52EF-A3C5-98E9D2F4F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: скругленные углы 42">
            <a:extLst>
              <a:ext uri="{FF2B5EF4-FFF2-40B4-BE49-F238E27FC236}">
                <a16:creationId xmlns:a16="http://schemas.microsoft.com/office/drawing/2014/main" id="{61ACB3E8-16DA-C281-7FF4-0DB8205755E7}"/>
              </a:ext>
            </a:extLst>
          </p:cNvPr>
          <p:cNvSpPr/>
          <p:nvPr/>
        </p:nvSpPr>
        <p:spPr>
          <a:xfrm>
            <a:off x="920699" y="2754314"/>
            <a:ext cx="7212013" cy="4145953"/>
          </a:xfrm>
          <a:prstGeom prst="roundRect">
            <a:avLst>
              <a:gd name="adj" fmla="val 7522"/>
            </a:avLst>
          </a:prstGeom>
          <a:solidFill>
            <a:srgbClr val="B7DAFC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ru-RU" sz="10000" dirty="0">
              <a:latin typeface="+mj-lt"/>
            </a:endParaRPr>
          </a:p>
        </p:txBody>
      </p:sp>
      <p:sp>
        <p:nvSpPr>
          <p:cNvPr id="34" name="Прямоугольник: скругленные углы 42">
            <a:extLst>
              <a:ext uri="{FF2B5EF4-FFF2-40B4-BE49-F238E27FC236}">
                <a16:creationId xmlns:a16="http://schemas.microsoft.com/office/drawing/2014/main" id="{F19BE177-5F17-E368-AE68-16B371087568}"/>
              </a:ext>
            </a:extLst>
          </p:cNvPr>
          <p:cNvSpPr/>
          <p:nvPr/>
        </p:nvSpPr>
        <p:spPr>
          <a:xfrm>
            <a:off x="16286205" y="2754314"/>
            <a:ext cx="7212013" cy="4145953"/>
          </a:xfrm>
          <a:prstGeom prst="roundRect">
            <a:avLst>
              <a:gd name="adj" fmla="val 7522"/>
            </a:avLst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ru-RU" sz="10000" dirty="0">
              <a:latin typeface="+mj-lt"/>
            </a:endParaRPr>
          </a:p>
        </p:txBody>
      </p:sp>
      <p:sp>
        <p:nvSpPr>
          <p:cNvPr id="19" name="Прямоугольник: скругленные углы 42">
            <a:extLst>
              <a:ext uri="{FF2B5EF4-FFF2-40B4-BE49-F238E27FC236}">
                <a16:creationId xmlns:a16="http://schemas.microsoft.com/office/drawing/2014/main" id="{367C1565-FCAE-BD6C-6C34-C63FFD149AA3}"/>
              </a:ext>
            </a:extLst>
          </p:cNvPr>
          <p:cNvSpPr/>
          <p:nvPr/>
        </p:nvSpPr>
        <p:spPr>
          <a:xfrm>
            <a:off x="8612417" y="2754314"/>
            <a:ext cx="7212013" cy="4145953"/>
          </a:xfrm>
          <a:prstGeom prst="roundRect">
            <a:avLst>
              <a:gd name="adj" fmla="val 7522"/>
            </a:avLst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ru-RU" sz="10000" dirty="0">
              <a:latin typeface="+mj-lt"/>
            </a:endParaRPr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20D82290-8889-08F1-931F-F6253738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А там у нас </a:t>
            </a:r>
            <a:endParaRPr lang="ru-RU" dirty="0"/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2100AEB-6E87-E49D-A19F-30BA583950B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85" b="1585"/>
          <a:stretch/>
        </p:blipFill>
        <p:spPr>
          <a:xfrm>
            <a:off x="1431251" y="3233941"/>
            <a:ext cx="1381560" cy="1357313"/>
          </a:xfrm>
          <a:prstGeom prst="roundRect">
            <a:avLst>
              <a:gd name="adj" fmla="val 0"/>
            </a:avLst>
          </a:prstGeom>
          <a:noFill/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80B82D27-578D-9733-CEE4-623BF0BCD419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85" b="1585"/>
          <a:stretch/>
        </p:blipFill>
        <p:spPr>
          <a:xfrm>
            <a:off x="9072696" y="3233941"/>
            <a:ext cx="1381560" cy="1357313"/>
          </a:xfrm>
          <a:prstGeom prst="roundRect">
            <a:avLst>
              <a:gd name="adj" fmla="val 0"/>
            </a:avLst>
          </a:prstGeom>
          <a:noFill/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8E40E92-5B45-6958-FD38-E3689A41923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85" b="1585"/>
          <a:stretch/>
        </p:blipFill>
        <p:spPr>
          <a:xfrm>
            <a:off x="16739493" y="3233941"/>
            <a:ext cx="1381560" cy="1357313"/>
          </a:xfrm>
          <a:prstGeom prst="roundRect">
            <a:avLst>
              <a:gd name="adj" fmla="val 0"/>
            </a:avLst>
          </a:prstGeom>
          <a:noFill/>
        </p:spPr>
      </p:pic>
      <p:sp>
        <p:nvSpPr>
          <p:cNvPr id="17" name="Текст 16">
            <a:extLst>
              <a:ext uri="{FF2B5EF4-FFF2-40B4-BE49-F238E27FC236}">
                <a16:creationId xmlns:a16="http://schemas.microsoft.com/office/drawing/2014/main" id="{41B49701-CF6C-1087-5D21-C62F5CD5A74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431251" y="5037741"/>
            <a:ext cx="5748892" cy="1231106"/>
          </a:xfrm>
        </p:spPr>
        <p:txBody>
          <a:bodyPr>
            <a:spAutoFit/>
          </a:bodyPr>
          <a:lstStyle/>
          <a:p>
            <a:r>
              <a:rPr lang="ru-RU">
                <a:solidFill>
                  <a:schemeClr val="tx1"/>
                </a:solidFill>
              </a:rPr>
              <a:t>Анализ комментариев в исходных текстах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14E3C570-1808-4D41-6F7C-2D9D5595E92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9072696" y="5037741"/>
            <a:ext cx="5748892" cy="1231106"/>
          </a:xfrm>
        </p:spPr>
        <p:txBody>
          <a:bodyPr>
            <a:spAutoFit/>
          </a:bodyPr>
          <a:lstStyle/>
          <a:p>
            <a:r>
              <a:rPr lang="ru-RU">
                <a:solidFill>
                  <a:schemeClr val="tx1"/>
                </a:solidFill>
              </a:rPr>
              <a:t>Анализ секретов в исходных текстах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4456E24D-E870-A969-F41E-E66035D325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6739493" y="5037741"/>
            <a:ext cx="5748892" cy="4406630"/>
          </a:xfrm>
        </p:spPr>
        <p:txBody>
          <a:bodyPr>
            <a:noAutofit/>
          </a:bodyPr>
          <a:lstStyle/>
          <a:p>
            <a:r>
              <a:rPr lang="ru-RU">
                <a:solidFill>
                  <a:schemeClr val="tx1"/>
                </a:solidFill>
              </a:rPr>
              <a:t>Анализ зависимостей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: скругленные углы 42">
            <a:extLst>
              <a:ext uri="{FF2B5EF4-FFF2-40B4-BE49-F238E27FC236}">
                <a16:creationId xmlns:a16="http://schemas.microsoft.com/office/drawing/2014/main" id="{E11AFB88-F40E-97FE-6CE9-DE3E8D07F6E1}"/>
              </a:ext>
            </a:extLst>
          </p:cNvPr>
          <p:cNvSpPr/>
          <p:nvPr/>
        </p:nvSpPr>
        <p:spPr>
          <a:xfrm>
            <a:off x="920699" y="7380102"/>
            <a:ext cx="7212013" cy="4145953"/>
          </a:xfrm>
          <a:prstGeom prst="roundRect">
            <a:avLst>
              <a:gd name="adj" fmla="val 7522"/>
            </a:avLst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ru-RU" sz="10000" dirty="0">
              <a:latin typeface="+mj-lt"/>
            </a:endParaRPr>
          </a:p>
        </p:txBody>
      </p:sp>
      <p:sp>
        <p:nvSpPr>
          <p:cNvPr id="47" name="Прямоугольник: скругленные углы 42">
            <a:extLst>
              <a:ext uri="{FF2B5EF4-FFF2-40B4-BE49-F238E27FC236}">
                <a16:creationId xmlns:a16="http://schemas.microsoft.com/office/drawing/2014/main" id="{FB0ED601-0EC8-BFB8-D862-E620D871A832}"/>
              </a:ext>
            </a:extLst>
          </p:cNvPr>
          <p:cNvSpPr/>
          <p:nvPr/>
        </p:nvSpPr>
        <p:spPr>
          <a:xfrm>
            <a:off x="8612417" y="7380102"/>
            <a:ext cx="7212013" cy="4145953"/>
          </a:xfrm>
          <a:prstGeom prst="roundRect">
            <a:avLst>
              <a:gd name="adj" fmla="val 7522"/>
            </a:avLst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ru-RU" sz="10000" dirty="0">
              <a:latin typeface="+mj-lt"/>
            </a:endParaRPr>
          </a:p>
        </p:txBody>
      </p:sp>
      <p:sp>
        <p:nvSpPr>
          <p:cNvPr id="48" name="Текст 16">
            <a:extLst>
              <a:ext uri="{FF2B5EF4-FFF2-40B4-BE49-F238E27FC236}">
                <a16:creationId xmlns:a16="http://schemas.microsoft.com/office/drawing/2014/main" id="{F3418988-AD39-F1D7-6D60-77E621FD7C28}"/>
              </a:ext>
            </a:extLst>
          </p:cNvPr>
          <p:cNvSpPr txBox="1">
            <a:spLocks/>
          </p:cNvSpPr>
          <p:nvPr/>
        </p:nvSpPr>
        <p:spPr>
          <a:xfrm>
            <a:off x="1431131" y="9689318"/>
            <a:ext cx="5748338" cy="61523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18277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399"/>
              </a:spcAft>
              <a:buFont typeface="Arial" panose="020B0604020202020204" pitchFamily="34" charset="0"/>
              <a:buNone/>
              <a:defRPr sz="3998" kern="1200">
                <a:solidFill>
                  <a:schemeClr val="bg2"/>
                </a:solidFill>
                <a:latin typeface="+mj-lt"/>
                <a:ea typeface="+mn-ea"/>
                <a:cs typeface="YS Text Bold" pitchFamily="2" charset="-52"/>
              </a:defRPr>
            </a:lvl1pPr>
            <a:lvl2pPr marL="0" marR="0" indent="0" algn="l" defTabSz="18277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399"/>
              </a:spcAft>
              <a:buClr>
                <a:schemeClr val="tx2"/>
              </a:buClr>
              <a:buSzTx/>
              <a:buFont typeface="+mj-lt"/>
              <a:buNone/>
              <a:tabLst/>
              <a:defRPr sz="3998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39730" indent="-539730" algn="l" defTabSz="18277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399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16190" algn="l"/>
              </a:tabLst>
              <a:defRPr lang="ru-RU" sz="3198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39730" marR="0" indent="-539730" algn="l" defTabSz="18277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399"/>
              </a:spcAft>
              <a:buClr>
                <a:schemeClr val="bg2"/>
              </a:buClr>
              <a:buSzPct val="110000"/>
              <a:buFont typeface="+mj-lt"/>
              <a:buAutoNum type="arabicPeriod"/>
              <a:tabLst>
                <a:tab pos="7616190" algn="l"/>
              </a:tabLst>
              <a:defRPr sz="3198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77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399"/>
              </a:spcAft>
              <a:buFont typeface="+mj-lt"/>
              <a:buNone/>
              <a:defRPr sz="3198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6435" indent="-456948" algn="l" defTabSz="1827795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331" indent="-456948" algn="l" defTabSz="1827795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4228" indent="-456948" algn="l" defTabSz="1827795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68125" indent="-456948" algn="l" defTabSz="1827795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</a:rPr>
              <a:t>Статический анализ!</a:t>
            </a:r>
          </a:p>
        </p:txBody>
      </p:sp>
      <p:sp>
        <p:nvSpPr>
          <p:cNvPr id="49" name="Текст 25">
            <a:extLst>
              <a:ext uri="{FF2B5EF4-FFF2-40B4-BE49-F238E27FC236}">
                <a16:creationId xmlns:a16="http://schemas.microsoft.com/office/drawing/2014/main" id="{5357BBC0-C952-1F97-8AE0-270F3B0A13F4}"/>
              </a:ext>
            </a:extLst>
          </p:cNvPr>
          <p:cNvSpPr txBox="1">
            <a:spLocks/>
          </p:cNvSpPr>
          <p:nvPr/>
        </p:nvSpPr>
        <p:spPr>
          <a:xfrm>
            <a:off x="9073356" y="9689318"/>
            <a:ext cx="5748338" cy="123046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18277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399"/>
              </a:spcAft>
              <a:buFont typeface="Arial" panose="020B0604020202020204" pitchFamily="34" charset="0"/>
              <a:buNone/>
              <a:defRPr sz="3998" kern="1200">
                <a:solidFill>
                  <a:schemeClr val="bg2"/>
                </a:solidFill>
                <a:latin typeface="+mj-lt"/>
                <a:ea typeface="+mn-ea"/>
                <a:cs typeface="YS Text Bold" pitchFamily="2" charset="-52"/>
              </a:defRPr>
            </a:lvl1pPr>
            <a:lvl2pPr marL="0" marR="0" indent="0" algn="l" defTabSz="18277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399"/>
              </a:spcAft>
              <a:buClr>
                <a:schemeClr val="tx2"/>
              </a:buClr>
              <a:buSzTx/>
              <a:buFont typeface="+mj-lt"/>
              <a:buNone/>
              <a:tabLst/>
              <a:defRPr sz="3998" kern="1200">
                <a:solidFill>
                  <a:schemeClr val="bg2"/>
                </a:solidFill>
                <a:latin typeface="+mn-lt"/>
                <a:ea typeface="+mn-ea"/>
                <a:cs typeface="YS Text Bold" pitchFamily="2" charset="-52"/>
              </a:defRPr>
            </a:lvl2pPr>
            <a:lvl3pPr marL="539730" indent="-539730" algn="l" defTabSz="18277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399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§"/>
              <a:tabLst>
                <a:tab pos="7616190" algn="l"/>
              </a:tabLst>
              <a:defRPr lang="ru-RU" sz="3198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539730" marR="0" indent="-539730" algn="l" defTabSz="18277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399"/>
              </a:spcAft>
              <a:buClr>
                <a:schemeClr val="bg2"/>
              </a:buClr>
              <a:buSzPct val="110000"/>
              <a:buFont typeface="+mj-lt"/>
              <a:buAutoNum type="arabicPeriod"/>
              <a:tabLst>
                <a:tab pos="7616190" algn="l"/>
              </a:tabLst>
              <a:defRPr sz="3198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779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399"/>
              </a:spcAft>
              <a:buFont typeface="+mj-lt"/>
              <a:buNone/>
              <a:defRPr sz="3198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6435" indent="-456948" algn="l" defTabSz="1827795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0331" indent="-456948" algn="l" defTabSz="1827795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4228" indent="-456948" algn="l" defTabSz="1827795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68125" indent="-456948" algn="l" defTabSz="1827795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Char char="•"/>
              <a:defRPr sz="3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tx1"/>
                </a:solidFill>
              </a:rPr>
              <a:t>Многое другое, включая </a:t>
            </a:r>
            <a:r>
              <a:rPr lang="ru-RU" dirty="0" err="1">
                <a:solidFill>
                  <a:schemeClr val="tx1"/>
                </a:solidFill>
              </a:rPr>
              <a:t>фаззинг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7E54ABCC-F624-2260-4A95-A15E307F1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85" b="1585"/>
          <a:stretch/>
        </p:blipFill>
        <p:spPr>
          <a:xfrm>
            <a:off x="9072696" y="7919067"/>
            <a:ext cx="1381560" cy="1357313"/>
          </a:xfrm>
          <a:prstGeom prst="roundRect">
            <a:avLst>
              <a:gd name="adj" fmla="val 0"/>
            </a:avLst>
          </a:prstGeom>
          <a:noFill/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938ACDE2-F6F4-764A-FA43-7232E1B65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85" b="1585"/>
          <a:stretch/>
        </p:blipFill>
        <p:spPr>
          <a:xfrm>
            <a:off x="1431251" y="7919067"/>
            <a:ext cx="1381560" cy="1357313"/>
          </a:xfrm>
          <a:prstGeom prst="roundRect">
            <a:avLst>
              <a:gd name="adj" fmla="val 0"/>
            </a:avLst>
          </a:prstGeom>
          <a:noFill/>
        </p:spPr>
      </p:pic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D6723157-3430-D43F-DC3E-8264C5CF554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22007513" y="12481330"/>
            <a:ext cx="1460500" cy="369332"/>
          </a:xfrm>
        </p:spPr>
        <p:txBody>
          <a:bodyPr/>
          <a:lstStyle/>
          <a:p>
            <a:fld id="{6A3A6A0C-C1DB-44C9-9A5F-3E313FC3F427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6567539"/>
      </p:ext>
    </p:extLst>
  </p:cSld>
  <p:clrMapOvr>
    <a:masterClrMapping/>
  </p:clrMapOvr>
</p:sld>
</file>

<file path=ppt/theme/theme1.xml><?xml version="1.0" encoding="utf-8"?>
<a:theme xmlns:a="http://schemas.openxmlformats.org/drawingml/2006/main" name="big tech night common">
  <a:themeElements>
    <a:clrScheme name="Другая 464">
      <a:dk1>
        <a:srgbClr val="000000"/>
      </a:dk1>
      <a:lt1>
        <a:srgbClr val="1B1B1B"/>
      </a:lt1>
      <a:dk2>
        <a:srgbClr val="404046"/>
      </a:dk2>
      <a:lt2>
        <a:srgbClr val="FFFFFF"/>
      </a:lt2>
      <a:accent1>
        <a:srgbClr val="BCA3FF"/>
      </a:accent1>
      <a:accent2>
        <a:srgbClr val="FC3F1D"/>
      </a:accent2>
      <a:accent3>
        <a:srgbClr val="42E3B4"/>
      </a:accent3>
      <a:accent4>
        <a:srgbClr val="F3D855"/>
      </a:accent4>
      <a:accent5>
        <a:srgbClr val="B7DAFC"/>
      </a:accent5>
      <a:accent6>
        <a:srgbClr val="00BD0F"/>
      </a:accent6>
      <a:hlink>
        <a:srgbClr val="767676"/>
      </a:hlink>
      <a:folHlink>
        <a:srgbClr val="767676"/>
      </a:folHlink>
    </a:clrScheme>
    <a:fontScheme name="big tech nignt">
      <a:majorFont>
        <a:latin typeface="YS Text Bold"/>
        <a:ea typeface=""/>
        <a:cs typeface=""/>
      </a:majorFont>
      <a:minorFont>
        <a:latin typeface="YS Text Regular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Custom Color 1">
      <a:srgbClr val="9067FF"/>
    </a:custClr>
    <a:custClr name="Custom Color 2">
      <a:srgbClr val="FFFFFF"/>
    </a:custClr>
    <a:custClr name="Custom Color 3">
      <a:srgbClr val="BCA4FF"/>
    </a:custClr>
    <a:custClr name="Custom Color 4">
      <a:srgbClr val="7F7F7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8041FD"/>
    </a:custClr>
    <a:custClr name="Custom Color 12">
      <a:srgbClr val="9067FF"/>
    </a:custClr>
    <a:custClr name="Custom Color 13">
      <a:srgbClr val="BCA4FF"/>
    </a:custClr>
    <a:custClr name="Custom Color 14">
      <a:srgbClr val="D3C2FF"/>
    </a:custClr>
    <a:custClr name="Custom Color 15">
      <a:srgbClr val="E9E1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595959"/>
    </a:custClr>
    <a:custClr name="Custom Color 22">
      <a:srgbClr val="7F7F7F"/>
    </a:custClr>
    <a:custClr name="Custom Color 23">
      <a:srgbClr val="9F9F9F"/>
    </a:custClr>
    <a:custClr name="Custom Color 24">
      <a:srgbClr val="B4B4B4"/>
    </a:custClr>
    <a:custClr name="Custom Color 25">
      <a:srgbClr val="D9D9D9"/>
    </a:custClr>
  </a:custClrLst>
  <a:extLst>
    <a:ext uri="{05A4C25C-085E-4340-85A3-A5531E510DB2}">
      <thm15:themeFamily xmlns:thm15="http://schemas.microsoft.com/office/thememl/2012/main" name="btn_presentation_v2" id="{A3D48CF9-3F60-CA4A-9016-37400FE47A28}" vid="{45F421A5-061B-B34C-B9F9-F6D56B105A10}"/>
    </a:ext>
  </a:extLst>
</a:theme>
</file>

<file path=ppt/theme/theme2.xml><?xml version="1.0" encoding="utf-8"?>
<a:theme xmlns:a="http://schemas.openxmlformats.org/drawingml/2006/main" name="2_big tech night Я">
  <a:themeElements>
    <a:clrScheme name="Другая 465">
      <a:dk1>
        <a:srgbClr val="000000"/>
      </a:dk1>
      <a:lt1>
        <a:srgbClr val="1B1B1B"/>
      </a:lt1>
      <a:dk2>
        <a:srgbClr val="404046"/>
      </a:dk2>
      <a:lt2>
        <a:srgbClr val="FFFFFF"/>
      </a:lt2>
      <a:accent1>
        <a:srgbClr val="FC3F1D"/>
      </a:accent1>
      <a:accent2>
        <a:srgbClr val="BCA3FF"/>
      </a:accent2>
      <a:accent3>
        <a:srgbClr val="42E3B4"/>
      </a:accent3>
      <a:accent4>
        <a:srgbClr val="F3D855"/>
      </a:accent4>
      <a:accent5>
        <a:srgbClr val="B7DAFC"/>
      </a:accent5>
      <a:accent6>
        <a:srgbClr val="00BD0F"/>
      </a:accent6>
      <a:hlink>
        <a:srgbClr val="767676"/>
      </a:hlink>
      <a:folHlink>
        <a:srgbClr val="767676"/>
      </a:folHlink>
    </a:clrScheme>
    <a:fontScheme name="big tech nignt">
      <a:majorFont>
        <a:latin typeface="YS Text Bold"/>
        <a:ea typeface=""/>
        <a:cs typeface=""/>
      </a:majorFont>
      <a:minorFont>
        <a:latin typeface="YS Text Regular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Custom Color 1">
      <a:srgbClr val="FC3F1D"/>
    </a:custClr>
    <a:custClr name="Custom Color 2">
      <a:srgbClr val="FFFFFF"/>
    </a:custClr>
    <a:custClr name="Custom Color 3">
      <a:srgbClr val="FD8C77"/>
    </a:custClr>
    <a:custClr name="Custom Color 4">
      <a:srgbClr val="7F7F7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D02203"/>
    </a:custClr>
    <a:custClr name="Custom Color 12">
      <a:srgbClr val="FC3F1D"/>
    </a:custClr>
    <a:custClr name="Custom Color 13">
      <a:srgbClr val="FD8C77"/>
    </a:custClr>
    <a:custClr name="Custom Color 14">
      <a:srgbClr val="FEB2A5"/>
    </a:custClr>
    <a:custClr name="Custom Color 15">
      <a:srgbClr val="FED9D2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595959"/>
    </a:custClr>
    <a:custClr name="Custom Color 22">
      <a:srgbClr val="7F7F7F"/>
    </a:custClr>
    <a:custClr name="Custom Color 23">
      <a:srgbClr val="9F9F9F"/>
    </a:custClr>
    <a:custClr name="Custom Color 24">
      <a:srgbClr val="B4B4B4"/>
    </a:custClr>
    <a:custClr name="Custom Color 25">
      <a:srgbClr val="D9D9D9"/>
    </a:custClr>
  </a:custClrLst>
  <a:extLst>
    <a:ext uri="{05A4C25C-085E-4340-85A3-A5531E510DB2}">
      <thm15:themeFamily xmlns:thm15="http://schemas.microsoft.com/office/thememl/2012/main" name="btn_presentation_v2" id="{A3D48CF9-3F60-CA4A-9016-37400FE47A28}" vid="{149DC049-47F6-1244-8E25-2C26548BD9BA}"/>
    </a:ext>
  </a:extLst>
</a:theme>
</file>

<file path=ppt/theme/theme3.xml><?xml version="1.0" encoding="utf-8"?>
<a:theme xmlns:a="http://schemas.openxmlformats.org/drawingml/2006/main" name="3_big tech night S">
  <a:themeElements>
    <a:clrScheme name="Другая 466">
      <a:dk1>
        <a:srgbClr val="000000"/>
      </a:dk1>
      <a:lt1>
        <a:srgbClr val="1B1B1B"/>
      </a:lt1>
      <a:dk2>
        <a:srgbClr val="404046"/>
      </a:dk2>
      <a:lt2>
        <a:srgbClr val="FFFFFF"/>
      </a:lt2>
      <a:accent1>
        <a:srgbClr val="42E3B4"/>
      </a:accent1>
      <a:accent2>
        <a:srgbClr val="BCA3FF"/>
      </a:accent2>
      <a:accent3>
        <a:srgbClr val="FC3F1D"/>
      </a:accent3>
      <a:accent4>
        <a:srgbClr val="F3D855"/>
      </a:accent4>
      <a:accent5>
        <a:srgbClr val="B7DAFC"/>
      </a:accent5>
      <a:accent6>
        <a:srgbClr val="00BD0F"/>
      </a:accent6>
      <a:hlink>
        <a:srgbClr val="767676"/>
      </a:hlink>
      <a:folHlink>
        <a:srgbClr val="767676"/>
      </a:folHlink>
    </a:clrScheme>
    <a:fontScheme name="big tech nignt">
      <a:majorFont>
        <a:latin typeface="YS Text Bold"/>
        <a:ea typeface=""/>
        <a:cs typeface=""/>
      </a:majorFont>
      <a:minorFont>
        <a:latin typeface="YS Text Regular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Custom Color 1">
      <a:srgbClr val="42E3B4"/>
    </a:custClr>
    <a:custClr name="Custom Color 2">
      <a:srgbClr val="FFFFFF"/>
    </a:custClr>
    <a:custClr name="Custom Color 3">
      <a:srgbClr val="B3F4E1"/>
    </a:custClr>
    <a:custClr name="Custom Color 4">
      <a:srgbClr val="7F7F7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1CBF90"/>
    </a:custClr>
    <a:custClr name="Custom Color 12">
      <a:srgbClr val="28DFAA"/>
    </a:custClr>
    <a:custClr name="Custom Color 13">
      <a:srgbClr val="B3F4E1"/>
    </a:custClr>
    <a:custClr name="Custom Color 14">
      <a:srgbClr val="D9F9F0"/>
    </a:custClr>
    <a:custClr name="Custom Color 15">
      <a:srgbClr val="E9FBF6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595959"/>
    </a:custClr>
    <a:custClr name="Custom Color 22">
      <a:srgbClr val="7F7F7F"/>
    </a:custClr>
    <a:custClr name="Custom Color 23">
      <a:srgbClr val="9F9F9F"/>
    </a:custClr>
    <a:custClr name="Custom Color 24">
      <a:srgbClr val="B4B4B4"/>
    </a:custClr>
    <a:custClr name="Custom Color 25">
      <a:srgbClr val="D9D9D9"/>
    </a:custClr>
  </a:custClrLst>
  <a:extLst>
    <a:ext uri="{05A4C25C-085E-4340-85A3-A5531E510DB2}">
      <thm15:themeFamily xmlns:thm15="http://schemas.microsoft.com/office/thememl/2012/main" name="btn_presentation_v2" id="{A3D48CF9-3F60-CA4A-9016-37400FE47A28}" vid="{540A31BF-09B7-A547-A7C1-4960E0062D26}"/>
    </a:ext>
  </a:extLst>
</a:theme>
</file>

<file path=ppt/theme/theme4.xml><?xml version="1.0" encoding="utf-8"?>
<a:theme xmlns:a="http://schemas.openxmlformats.org/drawingml/2006/main" name="1_big tech night T">
  <a:themeElements>
    <a:clrScheme name="Другая 467">
      <a:dk1>
        <a:srgbClr val="000000"/>
      </a:dk1>
      <a:lt1>
        <a:srgbClr val="1B1B1B"/>
      </a:lt1>
      <a:dk2>
        <a:srgbClr val="404046"/>
      </a:dk2>
      <a:lt2>
        <a:srgbClr val="FFFFFF"/>
      </a:lt2>
      <a:accent1>
        <a:srgbClr val="F3D855"/>
      </a:accent1>
      <a:accent2>
        <a:srgbClr val="BCA3FF"/>
      </a:accent2>
      <a:accent3>
        <a:srgbClr val="FC3F1D"/>
      </a:accent3>
      <a:accent4>
        <a:srgbClr val="42E3B4"/>
      </a:accent4>
      <a:accent5>
        <a:srgbClr val="B7DAFC"/>
      </a:accent5>
      <a:accent6>
        <a:srgbClr val="00BD0F"/>
      </a:accent6>
      <a:hlink>
        <a:srgbClr val="767676"/>
      </a:hlink>
      <a:folHlink>
        <a:srgbClr val="767676"/>
      </a:folHlink>
    </a:clrScheme>
    <a:fontScheme name="big tech nignt">
      <a:majorFont>
        <a:latin typeface="YS Text Bold"/>
        <a:ea typeface=""/>
        <a:cs typeface=""/>
      </a:majorFont>
      <a:minorFont>
        <a:latin typeface="YS Text Regular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Custom Color 1">
      <a:srgbClr val="F3D855"/>
    </a:custClr>
    <a:custClr name="Custom Color 2">
      <a:srgbClr val="FFFFFF"/>
    </a:custClr>
    <a:custClr name="Custom Color 3">
      <a:srgbClr val="FAEFBB"/>
    </a:custClr>
    <a:custClr name="Custom Color 4">
      <a:srgbClr val="7F7F7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DBB90F"/>
    </a:custClr>
    <a:custClr name="Custom Color 12">
      <a:srgbClr val="F3D855"/>
    </a:custClr>
    <a:custClr name="Custom Color 13">
      <a:srgbClr val="FAEFBB"/>
    </a:custClr>
    <a:custClr name="Custom Color 14">
      <a:srgbClr val="FDF7DD"/>
    </a:custClr>
    <a:custClr name="Custom Color 15">
      <a:srgbClr val="FEFCF4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595959"/>
    </a:custClr>
    <a:custClr name="Custom Color 22">
      <a:srgbClr val="7F7F7F"/>
    </a:custClr>
    <a:custClr name="Custom Color 23">
      <a:srgbClr val="9F9F9F"/>
    </a:custClr>
    <a:custClr name="Custom Color 24">
      <a:srgbClr val="B4B4B4"/>
    </a:custClr>
    <a:custClr name="Custom Color 25">
      <a:srgbClr val="D9D9D9"/>
    </a:custClr>
  </a:custClrLst>
  <a:extLst>
    <a:ext uri="{05A4C25C-085E-4340-85A3-A5531E510DB2}">
      <thm15:themeFamily xmlns:thm15="http://schemas.microsoft.com/office/thememl/2012/main" name="btn_presentation_v2" id="{A3D48CF9-3F60-CA4A-9016-37400FE47A28}" vid="{9F0A614D-CBB3-0240-872C-F53A3992F274}"/>
    </a:ext>
  </a:extLst>
</a:theme>
</file>

<file path=ppt/theme/theme5.xml><?xml version="1.0" encoding="utf-8"?>
<a:theme xmlns:a="http://schemas.openxmlformats.org/drawingml/2006/main" name="4_big tech night LA">
  <a:themeElements>
    <a:clrScheme name="Другая 468">
      <a:dk1>
        <a:srgbClr val="000000"/>
      </a:dk1>
      <a:lt1>
        <a:srgbClr val="1B1B1B"/>
      </a:lt1>
      <a:dk2>
        <a:srgbClr val="404046"/>
      </a:dk2>
      <a:lt2>
        <a:srgbClr val="FFFFFF"/>
      </a:lt2>
      <a:accent1>
        <a:srgbClr val="B7DAFC"/>
      </a:accent1>
      <a:accent2>
        <a:srgbClr val="BCA3FF"/>
      </a:accent2>
      <a:accent3>
        <a:srgbClr val="FC3F1D"/>
      </a:accent3>
      <a:accent4>
        <a:srgbClr val="42E3B4"/>
      </a:accent4>
      <a:accent5>
        <a:srgbClr val="F3D855"/>
      </a:accent5>
      <a:accent6>
        <a:srgbClr val="00BD0F"/>
      </a:accent6>
      <a:hlink>
        <a:srgbClr val="767676"/>
      </a:hlink>
      <a:folHlink>
        <a:srgbClr val="767676"/>
      </a:folHlink>
    </a:clrScheme>
    <a:fontScheme name="big tech nignt">
      <a:majorFont>
        <a:latin typeface="YS Text Bold"/>
        <a:ea typeface=""/>
        <a:cs typeface=""/>
      </a:majorFont>
      <a:minorFont>
        <a:latin typeface="YS Text Regular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Custom Color 1">
      <a:srgbClr val="8DC5FA"/>
    </a:custClr>
    <a:custClr name="Custom Color 2">
      <a:srgbClr val="FFFFFF"/>
    </a:custClr>
    <a:custClr name="Custom Color 3">
      <a:srgbClr val="B7DAFC"/>
    </a:custClr>
    <a:custClr name="Custom Color 4">
      <a:srgbClr val="7F7F7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4FA4F8"/>
    </a:custClr>
    <a:custClr name="Custom Color 12">
      <a:srgbClr val="8DC5FA"/>
    </a:custClr>
    <a:custClr name="Custom Color 13">
      <a:srgbClr val="B7DAFC"/>
    </a:custClr>
    <a:custClr name="Custom Color 14">
      <a:srgbClr val="D4E9FD"/>
    </a:custClr>
    <a:custClr name="Custom Color 15">
      <a:srgbClr val="E6F3FE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595959"/>
    </a:custClr>
    <a:custClr name="Custom Color 22">
      <a:srgbClr val="7F7F7F"/>
    </a:custClr>
    <a:custClr name="Custom Color 23">
      <a:srgbClr val="9F9F9F"/>
    </a:custClr>
    <a:custClr name="Custom Color 24">
      <a:srgbClr val="B4B4B4"/>
    </a:custClr>
    <a:custClr name="Custom Color 25">
      <a:srgbClr val="D9D9D9"/>
    </a:custClr>
  </a:custClrLst>
  <a:extLst>
    <a:ext uri="{05A4C25C-085E-4340-85A3-A5531E510DB2}">
      <thm15:themeFamily xmlns:thm15="http://schemas.microsoft.com/office/thememl/2012/main" name="btn_presentation_v2" id="{A3D48CF9-3F60-CA4A-9016-37400FE47A28}" vid="{6A388099-31CD-7546-8C96-33F4C646B33E}"/>
    </a:ext>
  </a:extLst>
</a:theme>
</file>

<file path=ppt/theme/theme6.xml><?xml version="1.0" encoding="utf-8"?>
<a:theme xmlns:a="http://schemas.openxmlformats.org/drawingml/2006/main" name="3_big tech night X5">
  <a:themeElements>
    <a:clrScheme name="Другая 469">
      <a:dk1>
        <a:srgbClr val="000000"/>
      </a:dk1>
      <a:lt1>
        <a:srgbClr val="1B1B1B"/>
      </a:lt1>
      <a:dk2>
        <a:srgbClr val="404046"/>
      </a:dk2>
      <a:lt2>
        <a:srgbClr val="FFFFFF"/>
      </a:lt2>
      <a:accent1>
        <a:srgbClr val="00BD0F"/>
      </a:accent1>
      <a:accent2>
        <a:srgbClr val="BCA3FF"/>
      </a:accent2>
      <a:accent3>
        <a:srgbClr val="FC3F1D"/>
      </a:accent3>
      <a:accent4>
        <a:srgbClr val="42E3B4"/>
      </a:accent4>
      <a:accent5>
        <a:srgbClr val="F3D855"/>
      </a:accent5>
      <a:accent6>
        <a:srgbClr val="B7DAFC"/>
      </a:accent6>
      <a:hlink>
        <a:srgbClr val="767676"/>
      </a:hlink>
      <a:folHlink>
        <a:srgbClr val="767676"/>
      </a:folHlink>
    </a:clrScheme>
    <a:fontScheme name="big tech nignt">
      <a:majorFont>
        <a:latin typeface="YS Text Bold"/>
        <a:ea typeface=""/>
        <a:cs typeface=""/>
      </a:majorFont>
      <a:minorFont>
        <a:latin typeface="YS Text Regular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Custom Color 1">
      <a:srgbClr val="00BD0F"/>
    </a:custClr>
    <a:custClr name="Custom Color 2">
      <a:srgbClr val="FFFFFF"/>
    </a:custClr>
    <a:custClr name="Custom Color 3">
      <a:srgbClr val="7FFF89"/>
    </a:custClr>
    <a:custClr name="Custom Color 4">
      <a:srgbClr val="80808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11">
      <a:srgbClr val="008E0B"/>
    </a:custClr>
    <a:custClr name="Custom Color 12">
      <a:srgbClr val="00BD0F"/>
    </a:custClr>
    <a:custClr name="Custom Color 13">
      <a:srgbClr val="7FFF89"/>
    </a:custClr>
    <a:custClr name="Custom Color 14">
      <a:srgbClr val="BFFFC4"/>
    </a:custClr>
    <a:custClr name="Custom Color 15">
      <a:srgbClr val="D9FFD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Custom Color 21">
      <a:srgbClr val="595959"/>
    </a:custClr>
    <a:custClr name="Custom Color 22">
      <a:srgbClr val="7F7F7F"/>
    </a:custClr>
    <a:custClr name="Custom Color 23">
      <a:srgbClr val="9F9F9F"/>
    </a:custClr>
    <a:custClr name="Custom Color 24">
      <a:srgbClr val="B4B4B4"/>
    </a:custClr>
    <a:custClr name="Custom Color 25">
      <a:srgbClr val="D9D9D9"/>
    </a:custClr>
  </a:custClrLst>
  <a:extLst>
    <a:ext uri="{05A4C25C-085E-4340-85A3-A5531E510DB2}">
      <thm15:themeFamily xmlns:thm15="http://schemas.microsoft.com/office/thememl/2012/main" name="btn_presentation_v2" id="{A3D48CF9-3F60-CA4A-9016-37400FE47A28}" vid="{EE65ECB0-8325-9944-9DE8-E02B3F00FC24}"/>
    </a:ext>
  </a:ext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big tech night common</Template>
  <TotalTime>2796</TotalTime>
  <Words>1856</Words>
  <Application>Microsoft Macintosh PowerPoint</Application>
  <PresentationFormat>Custom</PresentationFormat>
  <Paragraphs>505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Cambria Math</vt:lpstr>
      <vt:lpstr>YS Text Regular</vt:lpstr>
      <vt:lpstr>Wingdings</vt:lpstr>
      <vt:lpstr>JetBrains Mono</vt:lpstr>
      <vt:lpstr>Courier New</vt:lpstr>
      <vt:lpstr>YS Text Bold</vt:lpstr>
      <vt:lpstr>big tech night common</vt:lpstr>
      <vt:lpstr>2_big tech night Я</vt:lpstr>
      <vt:lpstr>3_big tech night S</vt:lpstr>
      <vt:lpstr>1_big tech night T</vt:lpstr>
      <vt:lpstr>4_big tech night LA</vt:lpstr>
      <vt:lpstr>3_big tech night X5</vt:lpstr>
      <vt:lpstr>Собственная инфраструктура для анализа кода</vt:lpstr>
      <vt:lpstr>Дисклеймер 1:  нас ждёт море аббревиатур  от аппсеков</vt:lpstr>
      <vt:lpstr>Дисклеймер 2:  будем вместе пытаться дизайнить архитектуру</vt:lpstr>
      <vt:lpstr>Дисклеймер 2:  будем вместе пытаться дизайнить архитектуру* как принято в BigTech</vt:lpstr>
      <vt:lpstr>Чем занимаемся? Борьбой.</vt:lpstr>
      <vt:lpstr>А что случилось? </vt:lpstr>
      <vt:lpstr>ГОСТ Р 56939-2024</vt:lpstr>
      <vt:lpstr>ГОСТ Р 56939-2024</vt:lpstr>
      <vt:lpstr>А там у нас </vt:lpstr>
      <vt:lpstr>Всё это появилось не на пустом месте</vt:lpstr>
      <vt:lpstr>В предыдущих сериях</vt:lpstr>
      <vt:lpstr>В предыдущих сериях</vt:lpstr>
      <vt:lpstr>В предыдущих сериях</vt:lpstr>
      <vt:lpstr>Очевидно, это пришлось  проходить и нам в SourceCraft</vt:lpstr>
      <vt:lpstr>PowerPoint Presentation</vt:lpstr>
      <vt:lpstr>PowerPoint Presentation</vt:lpstr>
      <vt:lpstr>PowerPoint Presentation</vt:lpstr>
      <vt:lpstr>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Куда посмотреть и что переиспользовать?</vt:lpstr>
      <vt:lpstr>Поиск секретов</vt:lpstr>
      <vt:lpstr>Поиск секретов: внезапно зачем</vt:lpstr>
      <vt:lpstr>Что можно и нужно делать?</vt:lpstr>
      <vt:lpstr>Предотвращаем </vt:lpstr>
      <vt:lpstr>Предотвращаем </vt:lpstr>
      <vt:lpstr>Предотвращаем </vt:lpstr>
      <vt:lpstr>Предотвращаем </vt:lpstr>
      <vt:lpstr>Стандартный поиск</vt:lpstr>
      <vt:lpstr>Стандартный поиск</vt:lpstr>
      <vt:lpstr>Стандартный поиск</vt:lpstr>
      <vt:lpstr>Нестандартный поиск: kingfisher</vt:lpstr>
      <vt:lpstr>Стандартный поиск секретов</vt:lpstr>
      <vt:lpstr>Стандартный поиск секретов</vt:lpstr>
      <vt:lpstr>Стандартный поиск секретов</vt:lpstr>
      <vt:lpstr>Стандартный поиск секретов</vt:lpstr>
      <vt:lpstr>Persistence</vt:lpstr>
      <vt:lpstr>Всё придумано до нас</vt:lpstr>
      <vt:lpstr>Всё придумано до нас</vt:lpstr>
      <vt:lpstr>Всё придумано до нас</vt:lpstr>
      <vt:lpstr>PowerPoint Presentation</vt:lpstr>
      <vt:lpstr>PowerPoint Presentation</vt:lpstr>
      <vt:lpstr>Persistence</vt:lpstr>
      <vt:lpstr>Persistence</vt:lpstr>
      <vt:lpstr>Persistence</vt:lpstr>
      <vt:lpstr>Чего нам это будет стоить?</vt:lpstr>
      <vt:lpstr>Чего нам это будет стоить?</vt:lpstr>
      <vt:lpstr>Чего нам это будет стоить?</vt:lpstr>
      <vt:lpstr>Чего нам это будет стоить?</vt:lpstr>
      <vt:lpstr>Что в базе?</vt:lpstr>
      <vt:lpstr>А для чего вообще нам нужен persist?</vt:lpstr>
      <vt:lpstr>А для чего вообще нам нужен persist?</vt:lpstr>
      <vt:lpstr>А для чего вообще нам нужен persist?</vt:lpstr>
      <vt:lpstr>Ловушки, на что попасться</vt:lpstr>
      <vt:lpstr>Что ещё? Leak Detector / GitHub </vt:lpstr>
      <vt:lpstr>Что происходит с SCA? </vt:lpstr>
      <vt:lpstr>Что происходит с SCA?</vt:lpstr>
      <vt:lpstr>Как нам всю эту информацию превратить в нечто подобное?</vt:lpstr>
      <vt:lpstr>SBOM!</vt:lpstr>
      <vt:lpstr>SBOM = Software Bill of Materials</vt:lpstr>
      <vt:lpstr>Syft + Trivy/Grype</vt:lpstr>
      <vt:lpstr>А откуда брать метаинформацию и базы? Как решать этот вопрос?</vt:lpstr>
      <vt:lpstr>Если не хочется ходить в интернет или кешировать отдельным сервисом у себя</vt:lpstr>
      <vt:lpstr>Ограничения</vt:lpstr>
      <vt:lpstr>PowerPoint Presentation</vt:lpstr>
      <vt:lpstr>Выводы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Собственная инфраструктура для анализа кода</dc:title>
  <dc:creator>UserDiv40</dc:creator>
  <cp:lastModifiedBy>Kuleshov Andrei</cp:lastModifiedBy>
  <cp:revision>56</cp:revision>
  <dcterms:created xsi:type="dcterms:W3CDTF">2025-08-28T12:17:52Z</dcterms:created>
  <dcterms:modified xsi:type="dcterms:W3CDTF">2025-10-19T20:22:06Z</dcterms:modified>
</cp:coreProperties>
</file>